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4" r:id="rId3"/>
    <p:sldMasterId id="2147483736" r:id="rId4"/>
    <p:sldMasterId id="2147483757" r:id="rId5"/>
    <p:sldMasterId id="2147483778" r:id="rId6"/>
  </p:sldMasterIdLst>
  <p:notesMasterIdLst>
    <p:notesMasterId r:id="rId29"/>
  </p:notesMasterIdLst>
  <p:sldIdLst>
    <p:sldId id="349" r:id="rId7"/>
    <p:sldId id="293" r:id="rId8"/>
    <p:sldId id="283" r:id="rId9"/>
    <p:sldId id="281" r:id="rId10"/>
    <p:sldId id="350" r:id="rId11"/>
    <p:sldId id="282" r:id="rId12"/>
    <p:sldId id="343" r:id="rId13"/>
    <p:sldId id="344" r:id="rId14"/>
    <p:sldId id="345" r:id="rId15"/>
    <p:sldId id="348" r:id="rId16"/>
    <p:sldId id="347" r:id="rId17"/>
    <p:sldId id="276" r:id="rId18"/>
    <p:sldId id="284" r:id="rId19"/>
    <p:sldId id="285" r:id="rId20"/>
    <p:sldId id="263" r:id="rId21"/>
    <p:sldId id="303" r:id="rId22"/>
    <p:sldId id="268" r:id="rId23"/>
    <p:sldId id="308" r:id="rId24"/>
    <p:sldId id="307" r:id="rId25"/>
    <p:sldId id="340" r:id="rId26"/>
    <p:sldId id="312" r:id="rId27"/>
    <p:sldId id="34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564F67-15EB-4339-9887-F8D0A0BCBBDB}">
          <p14:sldIdLst>
            <p14:sldId id="349"/>
            <p14:sldId id="293"/>
            <p14:sldId id="283"/>
            <p14:sldId id="281"/>
            <p14:sldId id="350"/>
            <p14:sldId id="282"/>
            <p14:sldId id="343"/>
            <p14:sldId id="344"/>
            <p14:sldId id="345"/>
            <p14:sldId id="348"/>
            <p14:sldId id="347"/>
          </p14:sldIdLst>
        </p14:section>
        <p14:section name="Untitled Section" id="{8F0D91F6-E318-4FED-9665-CE1D5E0E0DAE}">
          <p14:sldIdLst>
            <p14:sldId id="276"/>
            <p14:sldId id="284"/>
            <p14:sldId id="285"/>
            <p14:sldId id="263"/>
            <p14:sldId id="303"/>
            <p14:sldId id="268"/>
            <p14:sldId id="308"/>
            <p14:sldId id="307"/>
            <p14:sldId id="340"/>
            <p14:sldId id="312"/>
            <p14:sldId id="3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k Holdo"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C5"/>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306" autoAdjust="0"/>
  </p:normalViewPr>
  <p:slideViewPr>
    <p:cSldViewPr>
      <p:cViewPr varScale="1">
        <p:scale>
          <a:sx n="82" d="100"/>
          <a:sy n="82" d="100"/>
        </p:scale>
        <p:origin x="1474"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10"/>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7370AC-35B2-4F0D-96A4-96FD44036F96}" type="datetimeFigureOut">
              <a:rPr lang="en-US" smtClean="0"/>
              <a:t>4/3/2018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CFC042-7A7A-410E-A062-1F8CD9F94D12}" type="slidenum">
              <a:rPr lang="en-US" smtClean="0"/>
              <a:t>‹#›</a:t>
            </a:fld>
            <a:endParaRPr lang="en-US"/>
          </a:p>
        </p:txBody>
      </p:sp>
    </p:spTree>
    <p:extLst>
      <p:ext uri="{BB962C8B-B14F-4D97-AF65-F5344CB8AC3E}">
        <p14:creationId xmlns:p14="http://schemas.microsoft.com/office/powerpoint/2010/main" val="396627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US" dirty="0"/>
              <a:t>The possibilities</a:t>
            </a:r>
            <a:r>
              <a:rPr lang="en-US" baseline="0" dirty="0"/>
              <a:t> are endless. Everything we do is shaped by the promise to deliver solutions that exceed your expectations. We are Konica Minolta Business Solutions. And we give shape to ideas!</a:t>
            </a:r>
            <a:endParaRPr lang="en-US" dirty="0"/>
          </a:p>
          <a:p>
            <a:pPr eaLnBrk="1" hangingPunct="1"/>
            <a:endParaRPr lang="en-US" altLang="en-US" dirty="0">
              <a:latin typeface="Arial"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018627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Getting the print job set up and to the printer is critical to the workflow process. Our solutions optimize your workflow and keeps everything running smoothly and efficient.</a:t>
            </a:r>
          </a:p>
          <a:p>
            <a:r>
              <a:rPr lang="en-US" u="sng" baseline="0" dirty="0"/>
              <a:t>File Sharing and Collaboration </a:t>
            </a:r>
            <a:r>
              <a:rPr lang="en-US" baseline="0" dirty="0"/>
              <a:t>– our </a:t>
            </a:r>
            <a:r>
              <a:rPr lang="en-US" baseline="0" dirty="0" err="1"/>
              <a:t>FileAssist</a:t>
            </a:r>
            <a:r>
              <a:rPr lang="en-US" baseline="0" dirty="0"/>
              <a:t> solution is powerful, easy to use, secure content management system to instantly store, share, track and revise backup files online. (cloud storage)</a:t>
            </a:r>
          </a:p>
          <a:p>
            <a:r>
              <a:rPr lang="en-US" u="sng" baseline="0" dirty="0"/>
              <a:t>Document Preparation Made Easy</a:t>
            </a:r>
            <a:r>
              <a:rPr lang="en-US" u="none" baseline="0" dirty="0"/>
              <a:t> - capability to preview, modify, touch-up, layout, insert tabs, insert header/footer and perfect bind cover page creation all at once!</a:t>
            </a:r>
            <a:endParaRPr lang="en-US" u="sng" baseline="0" dirty="0"/>
          </a:p>
          <a:p>
            <a:r>
              <a:rPr lang="en-US" u="sng" baseline="0" dirty="0"/>
              <a:t>Variable Data Printing </a:t>
            </a:r>
            <a:r>
              <a:rPr lang="en-US" baseline="0" dirty="0"/>
              <a:t>– provides customized documents and turns every communication into an opportunity to build loyalty</a:t>
            </a:r>
          </a:p>
          <a:p>
            <a:r>
              <a:rPr lang="en-US" u="sng" baseline="0" dirty="0"/>
              <a:t>G7 Color Management </a:t>
            </a:r>
            <a:r>
              <a:rPr lang="en-US" baseline="0" dirty="0"/>
              <a:t>– Color Master training and testing along with implementation of state-of-the-art software, helps manage color consistency across the production floor and across facilities.</a:t>
            </a:r>
          </a:p>
          <a:p>
            <a:endParaRPr lang="en-US" baseline="0" dirty="0"/>
          </a:p>
        </p:txBody>
      </p:sp>
      <p:sp>
        <p:nvSpPr>
          <p:cNvPr id="4" name="Slide Number Placeholder 3"/>
          <p:cNvSpPr>
            <a:spLocks noGrp="1"/>
          </p:cNvSpPr>
          <p:nvPr>
            <p:ph type="sldNum" sz="quarter" idx="10"/>
          </p:nvPr>
        </p:nvSpPr>
        <p:spPr/>
        <p:txBody>
          <a:bodyPr/>
          <a:lstStyle/>
          <a:p>
            <a:fld id="{39CFC042-7A7A-410E-A062-1F8CD9F94D12}" type="slidenum">
              <a:rPr lang="en-US" smtClean="0"/>
              <a:t>12</a:t>
            </a:fld>
            <a:endParaRPr lang="en-US"/>
          </a:p>
        </p:txBody>
      </p:sp>
    </p:spTree>
    <p:extLst>
      <p:ext uri="{BB962C8B-B14F-4D97-AF65-F5344CB8AC3E}">
        <p14:creationId xmlns:p14="http://schemas.microsoft.com/office/powerpoint/2010/main" val="92293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dirty="0">
                <a:solidFill>
                  <a:schemeClr val="bg1">
                    <a:lumMod val="50000"/>
                  </a:schemeClr>
                </a:solidFill>
                <a:latin typeface="Arial"/>
                <a:cs typeface="Arial"/>
              </a:rPr>
              <a:t>The </a:t>
            </a:r>
            <a:r>
              <a:rPr lang="en-US" dirty="0" err="1">
                <a:solidFill>
                  <a:schemeClr val="bg1">
                    <a:lumMod val="50000"/>
                  </a:schemeClr>
                </a:solidFill>
                <a:latin typeface="Arial"/>
                <a:cs typeface="Arial"/>
              </a:rPr>
              <a:t>JetVarnish</a:t>
            </a:r>
            <a:r>
              <a:rPr lang="en-US" dirty="0">
                <a:solidFill>
                  <a:schemeClr val="bg1">
                    <a:lumMod val="50000"/>
                  </a:schemeClr>
                </a:solidFill>
                <a:latin typeface="Arial"/>
                <a:cs typeface="Arial"/>
              </a:rPr>
              <a:t> 3DS was designed and manufactured by MGI and Konica Minolta to help printers expand their services to include new, amazing spot UV and 3D tactile varnishing capabilities with powerful inkjet productivity and efficiency benefits.</a:t>
            </a:r>
          </a:p>
          <a:p>
            <a:pPr defTabSz="448650">
              <a:defRPr/>
            </a:pPr>
            <a:r>
              <a:rPr lang="en-US" dirty="0">
                <a:solidFill>
                  <a:schemeClr val="bg1">
                    <a:lumMod val="50000"/>
                  </a:schemeClr>
                </a:solidFill>
                <a:latin typeface="Arial"/>
                <a:cs typeface="Arial"/>
              </a:rPr>
              <a:t>It can turn regular print jobs into high-margin spot UV jobs, or even higher margin 3D embossed jobs. Additionally, foiling and variable foiling is now available. Industry standard foils can be used – no special added inks or media.</a:t>
            </a:r>
          </a:p>
          <a:p>
            <a:pPr defTabSz="448650">
              <a:defRPr/>
            </a:pPr>
            <a:endParaRPr lang="en-US" dirty="0">
              <a:solidFill>
                <a:schemeClr val="bg1">
                  <a:lumMod val="50000"/>
                </a:schemeClr>
              </a:solidFill>
              <a:latin typeface="Arial"/>
              <a:cs typeface="Arial"/>
            </a:endParaRPr>
          </a:p>
          <a:p>
            <a:pPr defTabSz="448650">
              <a:defRPr/>
            </a:pPr>
            <a:r>
              <a:rPr lang="en-US" dirty="0">
                <a:solidFill>
                  <a:schemeClr val="bg1">
                    <a:lumMod val="50000"/>
                  </a:schemeClr>
                </a:solidFill>
                <a:latin typeface="Arial"/>
                <a:cs typeface="Arial"/>
              </a:rPr>
              <a:t>The </a:t>
            </a:r>
            <a:r>
              <a:rPr lang="en-US" dirty="0" err="1">
                <a:solidFill>
                  <a:schemeClr val="bg1">
                    <a:lumMod val="50000"/>
                  </a:schemeClr>
                </a:solidFill>
                <a:latin typeface="Arial"/>
                <a:cs typeface="Arial"/>
              </a:rPr>
              <a:t>JETVarnish</a:t>
            </a:r>
            <a:r>
              <a:rPr lang="en-US" dirty="0">
                <a:solidFill>
                  <a:schemeClr val="bg1">
                    <a:lumMod val="50000"/>
                  </a:schemeClr>
                </a:solidFill>
                <a:latin typeface="Arial"/>
                <a:cs typeface="Arial"/>
              </a:rPr>
              <a:t> 3DS has production speeds up to 3,000 sheets per hour based on 30 micron coating thickness. With the ability to varnish up to 100 microns (and optionally 200 microns, for 3D raised effects and tactile finishes, it</a:t>
            </a:r>
            <a:r>
              <a:rPr lang="en-US" baseline="0" dirty="0">
                <a:solidFill>
                  <a:schemeClr val="bg1">
                    <a:lumMod val="50000"/>
                  </a:schemeClr>
                </a:solidFill>
                <a:latin typeface="Arial"/>
                <a:cs typeface="Arial"/>
              </a:rPr>
              <a:t> </a:t>
            </a:r>
            <a:r>
              <a:rPr lang="en-US" dirty="0">
                <a:solidFill>
                  <a:schemeClr val="bg1">
                    <a:lumMod val="50000"/>
                  </a:schemeClr>
                </a:solidFill>
                <a:latin typeface="Arial"/>
                <a:cs typeface="Arial"/>
              </a:rPr>
              <a:t>can transform 2D flat surfaces into textured sensory experiences.</a:t>
            </a:r>
          </a:p>
          <a:p>
            <a:pPr marL="168244" indent="-168244" defTabSz="448650">
              <a:buFont typeface="Arial" panose="020B0604020202020204" pitchFamily="34" charset="0"/>
              <a:buChar char="•"/>
              <a:defRPr/>
            </a:pPr>
            <a:r>
              <a:rPr lang="en-US" spc="-5" dirty="0">
                <a:solidFill>
                  <a:schemeClr val="bg1">
                    <a:lumMod val="50000"/>
                  </a:schemeClr>
                </a:solidFill>
                <a:latin typeface="Arial"/>
                <a:cs typeface="Arial"/>
              </a:rPr>
              <a:t>Utilizes</a:t>
            </a:r>
            <a:r>
              <a:rPr lang="en-US" spc="-5" baseline="0" dirty="0">
                <a:solidFill>
                  <a:schemeClr val="bg1">
                    <a:lumMod val="50000"/>
                  </a:schemeClr>
                </a:solidFill>
                <a:latin typeface="Arial"/>
                <a:cs typeface="Arial"/>
              </a:rPr>
              <a:t> UV</a:t>
            </a:r>
            <a:r>
              <a:rPr lang="en-US" spc="-5" dirty="0">
                <a:solidFill>
                  <a:schemeClr val="bg1">
                    <a:lumMod val="50000"/>
                  </a:schemeClr>
                </a:solidFill>
                <a:latin typeface="Arial"/>
                <a:cs typeface="Arial"/>
              </a:rPr>
              <a:t> inkjet technology – providing high impact 3D clear coating to specific areas of print</a:t>
            </a:r>
          </a:p>
          <a:p>
            <a:pPr marL="168244" indent="-168244" defTabSz="448650">
              <a:buFont typeface="Arial" panose="020B0604020202020204" pitchFamily="34" charset="0"/>
              <a:buChar char="•"/>
              <a:defRPr/>
            </a:pPr>
            <a:r>
              <a:rPr lang="en-US" spc="-5" dirty="0">
                <a:solidFill>
                  <a:schemeClr val="bg1">
                    <a:lumMod val="50000"/>
                  </a:schemeClr>
                </a:solidFill>
                <a:latin typeface="Arial"/>
                <a:cs typeface="Arial"/>
              </a:rPr>
              <a:t>Designed for Digital Printers – easy to handle and operate</a:t>
            </a:r>
          </a:p>
          <a:p>
            <a:pPr marL="168244" indent="-168244" defTabSz="448650">
              <a:buFont typeface="Arial" panose="020B0604020202020204" pitchFamily="34" charset="0"/>
              <a:buChar char="•"/>
              <a:defRPr/>
            </a:pPr>
            <a:r>
              <a:rPr lang="en-US" spc="-5" dirty="0">
                <a:solidFill>
                  <a:schemeClr val="bg1">
                    <a:lumMod val="50000"/>
                  </a:schemeClr>
                </a:solidFill>
                <a:latin typeface="Arial"/>
                <a:cs typeface="Arial"/>
              </a:rPr>
              <a:t>Utilizes LED curing– no ozone, low heat </a:t>
            </a:r>
          </a:p>
          <a:p>
            <a:pPr marL="168244" indent="-168244" defTabSz="448650">
              <a:buFont typeface="Arial" panose="020B0604020202020204" pitchFamily="34" charset="0"/>
              <a:buChar char="•"/>
              <a:defRPr/>
            </a:pPr>
            <a:r>
              <a:rPr lang="en-US" spc="-5" dirty="0">
                <a:solidFill>
                  <a:schemeClr val="bg1">
                    <a:lumMod val="50000"/>
                  </a:schemeClr>
                </a:solidFill>
                <a:latin typeface="Arial"/>
                <a:cs typeface="Arial"/>
              </a:rPr>
              <a:t>Automatic Cleaning System – reduces operational maintenance</a:t>
            </a:r>
            <a:endParaRPr lang="en-US" dirty="0">
              <a:solidFill>
                <a:schemeClr val="bg1">
                  <a:lumMod val="50000"/>
                </a:schemeClr>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39CFC042-7A7A-410E-A062-1F8CD9F94D1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725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600" dirty="0">
                <a:solidFill>
                  <a:schemeClr val="tx2"/>
                </a:solidFill>
                <a:latin typeface="Arial Narrow" pitchFamily="34" charset="0"/>
              </a:rPr>
              <a:t>By helping with every</a:t>
            </a:r>
            <a:r>
              <a:rPr lang="en-US" sz="1600" baseline="0" dirty="0">
                <a:solidFill>
                  <a:schemeClr val="tx2"/>
                </a:solidFill>
                <a:latin typeface="Arial Narrow" pitchFamily="34" charset="0"/>
              </a:rPr>
              <a:t> aspect of business planning, marketing strategy and sales training, the consultative approach identifies new areas of expertise that lead to new service offerings, generating additional revenue streams for you, our customer</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600" baseline="0" dirty="0">
                <a:solidFill>
                  <a:schemeClr val="tx2"/>
                </a:solidFill>
                <a:latin typeface="Arial Narrow" pitchFamily="34" charset="0"/>
              </a:rPr>
              <a:t>One example is:</a:t>
            </a:r>
            <a:endParaRPr lang="en-US" sz="1600" dirty="0">
              <a:solidFill>
                <a:schemeClr val="tx2"/>
              </a:solidFill>
              <a:latin typeface="Arial Narrow" pitchFamily="34" charset="0"/>
            </a:endParaRPr>
          </a:p>
          <a:p>
            <a:pPr marL="0" indent="0" algn="l">
              <a:buFont typeface="Arial"/>
              <a:buNone/>
            </a:pPr>
            <a:r>
              <a:rPr lang="en-US" sz="1800" b="1" u="sng" dirty="0" err="1"/>
              <a:t>ProJet</a:t>
            </a:r>
            <a:r>
              <a:rPr lang="en-US" sz="1800" b="1" u="sng" baseline="0" dirty="0"/>
              <a:t> 660Pro 3D Printer</a:t>
            </a:r>
            <a:endParaRPr lang="en-US" sz="1800" b="1" u="sng" dirty="0"/>
          </a:p>
          <a:p>
            <a:pPr marL="0" indent="0" algn="l">
              <a:buFont typeface="Arial"/>
              <a:buNone/>
            </a:pPr>
            <a:r>
              <a:rPr lang="en-US" sz="1800" dirty="0"/>
              <a:t>Full Color Printing - </a:t>
            </a:r>
            <a:r>
              <a:rPr lang="en-US" sz="1600" b="0" dirty="0"/>
              <a:t>Largest full color parts possible, no changing materials or slowing build times</a:t>
            </a:r>
            <a:endParaRPr lang="en-US" sz="1800" dirty="0"/>
          </a:p>
          <a:p>
            <a:pPr marL="0" indent="0" algn="l">
              <a:buFont typeface="Arial"/>
              <a:buNone/>
            </a:pPr>
            <a:r>
              <a:rPr lang="en-US" sz="1800" dirty="0"/>
              <a:t>Highest Throughput  - </a:t>
            </a:r>
            <a:r>
              <a:rPr lang="en-US" sz="1600" b="0" dirty="0"/>
              <a:t>Produce multiple models in a single build by stacking and nesting parts</a:t>
            </a:r>
            <a:endParaRPr lang="en-US" sz="1600" dirty="0"/>
          </a:p>
          <a:p>
            <a:pPr marL="0" indent="0" algn="l">
              <a:buFont typeface="Arial"/>
              <a:buNone/>
            </a:pPr>
            <a:r>
              <a:rPr lang="en-US" sz="1600" dirty="0"/>
              <a:t>Fastest print speed - </a:t>
            </a:r>
            <a:r>
              <a:rPr lang="en-US" sz="1600" b="0" dirty="0"/>
              <a:t>Quicker iterations, faster time to market, test more ideas</a:t>
            </a:r>
          </a:p>
          <a:p>
            <a:pPr marL="0" indent="0" algn="l">
              <a:buFont typeface="Arial"/>
              <a:buNone/>
            </a:pPr>
            <a:r>
              <a:rPr lang="en-US" sz="1800" dirty="0"/>
              <a:t>Affordable - </a:t>
            </a:r>
            <a:r>
              <a:rPr lang="en-US" sz="1800" b="0" dirty="0"/>
              <a:t>$</a:t>
            </a:r>
            <a:r>
              <a:rPr lang="en-US" sz="1600" b="0" dirty="0"/>
              <a:t>2.50-$10/cubic inch, parts cost adjusts to your needs</a:t>
            </a:r>
            <a:endParaRPr lang="en-US" sz="1600" dirty="0"/>
          </a:p>
          <a:p>
            <a:pPr marL="0" indent="0" algn="l">
              <a:buFont typeface="Arial"/>
              <a:buNone/>
            </a:pPr>
            <a:r>
              <a:rPr lang="en-US" sz="1800" dirty="0"/>
              <a:t>Easy to Use - </a:t>
            </a:r>
            <a:r>
              <a:rPr lang="en-US" sz="1600" b="0" dirty="0"/>
              <a:t>Requires minimal training and no expertise to operate</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SaaS Solution - 2D to 3D Print Software Automation</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3D fulfillment services</a:t>
            </a:r>
          </a:p>
          <a:p>
            <a:pPr marL="469900" marR="62865" lvl="1">
              <a:buClr>
                <a:srgbClr val="007DC5"/>
              </a:buClr>
              <a:tabLst>
                <a:tab pos="241300" algn="l"/>
              </a:tabLst>
            </a:pPr>
            <a:r>
              <a:rPr lang="en-US" sz="1600" spc="-5" dirty="0">
                <a:solidFill>
                  <a:prstClr val="black">
                    <a:lumMod val="65000"/>
                    <a:lumOff val="35000"/>
                  </a:prstClr>
                </a:solidFill>
                <a:latin typeface="Arial"/>
                <a:cs typeface="Arial"/>
              </a:rPr>
              <a:t>Market 3D to your clients without any upfront investment</a:t>
            </a:r>
          </a:p>
          <a:p>
            <a:pPr marL="0" indent="0" algn="l">
              <a:buFont typeface="Arial"/>
              <a:buNone/>
            </a:pPr>
            <a:endParaRPr lang="en-US" sz="1600" b="0" dirty="0"/>
          </a:p>
          <a:p>
            <a:r>
              <a:rPr lang="en-US" dirty="0"/>
              <a:t>Additionally,</a:t>
            </a:r>
            <a:r>
              <a:rPr lang="en-US" baseline="0" dirty="0"/>
              <a:t> in order to ease into the 3D printing market, consider outsourcing 3D production to </a:t>
            </a:r>
            <a:r>
              <a:rPr lang="en-US" baseline="0" dirty="0" err="1"/>
              <a:t>Zverse</a:t>
            </a:r>
            <a:r>
              <a:rPr lang="en-US" baseline="0" dirty="0"/>
              <a:t>, or just use their 2D-3D print software to better utilize your 3D device.</a:t>
            </a:r>
            <a:endParaRPr lang="en-US" dirty="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dirty="0" err="1">
                <a:solidFill>
                  <a:schemeClr val="tx2"/>
                </a:solidFill>
                <a:latin typeface="Arial Narrow" pitchFamily="34" charset="0"/>
              </a:rPr>
              <a:t>Zverse</a:t>
            </a:r>
            <a:r>
              <a:rPr lang="en-US" sz="1200" dirty="0">
                <a:solidFill>
                  <a:schemeClr val="tx2"/>
                </a:solidFill>
                <a:latin typeface="Arial Narrow" pitchFamily="34" charset="0"/>
              </a:rPr>
              <a:t> is a leader in 2D to 3D print software automation, design services and fulfillment solutions for 3D printed products.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chemeClr val="tx2"/>
                </a:solidFill>
                <a:latin typeface="Arial Narrow" pitchFamily="34" charset="0"/>
              </a:rPr>
              <a:t>The</a:t>
            </a:r>
            <a:r>
              <a:rPr lang="en-US" sz="1200" baseline="0" dirty="0">
                <a:solidFill>
                  <a:schemeClr val="tx2"/>
                </a:solidFill>
                <a:latin typeface="Arial Narrow" pitchFamily="34" charset="0"/>
              </a:rPr>
              <a:t> 2D to 3D </a:t>
            </a:r>
            <a:r>
              <a:rPr lang="en-US" sz="1200" dirty="0">
                <a:solidFill>
                  <a:schemeClr val="tx2"/>
                </a:solidFill>
                <a:latin typeface="Arial Narrow" pitchFamily="34" charset="0"/>
              </a:rPr>
              <a:t> SaaS solution makes 3D printing accessible for small businesses, corporations, advertising firms and promotional product companies around the world to monetize 3D Printing.</a:t>
            </a:r>
          </a:p>
          <a:p>
            <a:endParaRPr lang="en-US" dirty="0"/>
          </a:p>
          <a:p>
            <a:pPr defTabSz="448650">
              <a:defRPr/>
            </a:pPr>
            <a:endParaRPr lang="en-US" spc="-5" baseline="0" dirty="0">
              <a:solidFill>
                <a:srgbClr val="0B266B"/>
              </a:solidFill>
              <a:latin typeface="Arial"/>
              <a:cs typeface="Arial"/>
            </a:endParaRPr>
          </a:p>
          <a:p>
            <a:pPr defTabSz="448650">
              <a:defRPr/>
            </a:pP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4A749B77-83C6-4744-99D0-BA6C4A2FDAC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3331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spc="-20" dirty="0">
                <a:solidFill>
                  <a:srgbClr val="0B266B"/>
                </a:solidFill>
                <a:latin typeface="Arial"/>
                <a:cs typeface="Arial"/>
              </a:rPr>
              <a:t>Konica Minolta has entered the label and tag printing short</a:t>
            </a:r>
            <a:r>
              <a:rPr lang="en-US" spc="-20" baseline="0" dirty="0">
                <a:solidFill>
                  <a:srgbClr val="0B266B"/>
                </a:solidFill>
                <a:latin typeface="Arial"/>
                <a:cs typeface="Arial"/>
              </a:rPr>
              <a:t> run marketplace with an exciting new roll to roll product,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Press C71cf</a:t>
            </a:r>
            <a:endParaRPr lang="en-US" spc="-20" dirty="0">
              <a:solidFill>
                <a:srgbClr val="0B266B"/>
              </a:solidFill>
              <a:latin typeface="Arial"/>
              <a:cs typeface="Arial"/>
            </a:endParaRPr>
          </a:p>
          <a:p>
            <a:pPr defTabSz="448650">
              <a:defRPr/>
            </a:pPr>
            <a:r>
              <a:rPr lang="en-US" spc="-20" dirty="0">
                <a:solidFill>
                  <a:srgbClr val="0B266B"/>
                </a:solidFill>
                <a:latin typeface="Arial"/>
                <a:cs typeface="Arial"/>
              </a:rPr>
              <a:t>With a full color, mid-volume digital print solution for short run label production</a:t>
            </a:r>
            <a:r>
              <a:rPr lang="en-US" spc="-20" baseline="0" dirty="0">
                <a:solidFill>
                  <a:srgbClr val="0B266B"/>
                </a:solidFill>
                <a:latin typeface="Arial"/>
                <a:cs typeface="Arial"/>
              </a:rPr>
              <a: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71cf  you are now </a:t>
            </a:r>
            <a:r>
              <a:rPr lang="en-US" spc="-15" dirty="0">
                <a:solidFill>
                  <a:srgbClr val="0B266B"/>
                </a:solidFill>
                <a:latin typeface="Arial"/>
                <a:cs typeface="Arial"/>
              </a:rPr>
              <a:t>capable</a:t>
            </a:r>
            <a:r>
              <a:rPr lang="en-US" spc="10" dirty="0">
                <a:solidFill>
                  <a:srgbClr val="0B266B"/>
                </a:solidFill>
                <a:latin typeface="Arial"/>
                <a:cs typeface="Arial"/>
              </a:rPr>
              <a:t> </a:t>
            </a:r>
            <a:r>
              <a:rPr lang="en-US" spc="-20" dirty="0">
                <a:solidFill>
                  <a:srgbClr val="0B266B"/>
                </a:solidFill>
                <a:latin typeface="Arial"/>
                <a:cs typeface="Arial"/>
              </a:rPr>
              <a:t>o</a:t>
            </a:r>
            <a:r>
              <a:rPr lang="en-US" spc="-10" dirty="0">
                <a:solidFill>
                  <a:srgbClr val="0B266B"/>
                </a:solidFill>
                <a:latin typeface="Arial"/>
                <a:cs typeface="Arial"/>
              </a:rPr>
              <a:t>f</a:t>
            </a:r>
            <a:r>
              <a:rPr lang="en-US" spc="-20" dirty="0">
                <a:solidFill>
                  <a:srgbClr val="0B266B"/>
                </a:solidFill>
                <a:latin typeface="Arial"/>
                <a:cs typeface="Arial"/>
              </a:rPr>
              <a:t> </a:t>
            </a:r>
            <a:r>
              <a:rPr lang="en-US" spc="-15" dirty="0">
                <a:solidFill>
                  <a:srgbClr val="0B266B"/>
                </a:solidFill>
                <a:latin typeface="Arial"/>
                <a:cs typeface="Arial"/>
              </a:rPr>
              <a:t>printing</a:t>
            </a:r>
            <a:r>
              <a:rPr lang="en-US" spc="10" dirty="0">
                <a:solidFill>
                  <a:srgbClr val="0B266B"/>
                </a:solidFill>
                <a:latin typeface="Arial"/>
                <a:cs typeface="Arial"/>
              </a:rPr>
              <a:t> </a:t>
            </a:r>
            <a:r>
              <a:rPr lang="en-US" spc="-20" dirty="0">
                <a:solidFill>
                  <a:srgbClr val="0B266B"/>
                </a:solidFill>
                <a:latin typeface="Arial"/>
                <a:cs typeface="Arial"/>
              </a:rPr>
              <a:t>200</a:t>
            </a:r>
            <a:r>
              <a:rPr lang="en-US" spc="-15" dirty="0">
                <a:solidFill>
                  <a:srgbClr val="0B266B"/>
                </a:solidFill>
                <a:latin typeface="Arial"/>
                <a:cs typeface="Arial"/>
              </a:rPr>
              <a:t>0</a:t>
            </a:r>
            <a:r>
              <a:rPr lang="en-US" dirty="0">
                <a:solidFill>
                  <a:srgbClr val="0B266B"/>
                </a:solidFill>
                <a:latin typeface="Arial"/>
                <a:cs typeface="Arial"/>
              </a:rPr>
              <a:t> </a:t>
            </a:r>
            <a:r>
              <a:rPr lang="en-US" spc="-15" dirty="0">
                <a:solidFill>
                  <a:srgbClr val="0B266B"/>
                </a:solidFill>
                <a:latin typeface="Arial"/>
                <a:cs typeface="Arial"/>
              </a:rPr>
              <a:t>labels in les</a:t>
            </a:r>
            <a:r>
              <a:rPr lang="en-US" spc="-10" dirty="0">
                <a:solidFill>
                  <a:srgbClr val="0B266B"/>
                </a:solidFill>
                <a:latin typeface="Arial"/>
                <a:cs typeface="Arial"/>
              </a:rPr>
              <a:t>s</a:t>
            </a:r>
            <a:r>
              <a:rPr lang="en-US" spc="-5" dirty="0">
                <a:solidFill>
                  <a:srgbClr val="0B266B"/>
                </a:solidFill>
                <a:latin typeface="Arial"/>
                <a:cs typeface="Arial"/>
              </a:rPr>
              <a:t> </a:t>
            </a:r>
            <a:r>
              <a:rPr lang="en-US" spc="-15" dirty="0">
                <a:solidFill>
                  <a:srgbClr val="0B266B"/>
                </a:solidFill>
                <a:latin typeface="Arial"/>
                <a:cs typeface="Arial"/>
              </a:rPr>
              <a:t>than</a:t>
            </a:r>
            <a:r>
              <a:rPr lang="en-US" spc="-5" dirty="0">
                <a:solidFill>
                  <a:srgbClr val="0B266B"/>
                </a:solidFill>
                <a:latin typeface="Arial"/>
                <a:cs typeface="Arial"/>
              </a:rPr>
              <a:t> </a:t>
            </a:r>
            <a:r>
              <a:rPr lang="en-US" spc="-20" dirty="0">
                <a:solidFill>
                  <a:srgbClr val="0B266B"/>
                </a:solidFill>
                <a:latin typeface="Arial"/>
                <a:cs typeface="Arial"/>
              </a:rPr>
              <a:t>2</a:t>
            </a:r>
            <a:r>
              <a:rPr lang="en-US" spc="-15" dirty="0">
                <a:solidFill>
                  <a:srgbClr val="0B266B"/>
                </a:solidFill>
                <a:latin typeface="Arial"/>
                <a:cs typeface="Arial"/>
              </a:rPr>
              <a:t>0</a:t>
            </a:r>
            <a:r>
              <a:rPr lang="en-US" spc="-5" dirty="0">
                <a:solidFill>
                  <a:srgbClr val="0B266B"/>
                </a:solidFill>
                <a:latin typeface="Arial"/>
                <a:cs typeface="Arial"/>
              </a:rPr>
              <a:t> </a:t>
            </a:r>
            <a:r>
              <a:rPr lang="en-US" spc="-15" dirty="0">
                <a:solidFill>
                  <a:srgbClr val="0B266B"/>
                </a:solidFill>
                <a:latin typeface="Arial"/>
                <a:cs typeface="Arial"/>
              </a:rPr>
              <a:t>minute</a:t>
            </a:r>
            <a:r>
              <a:rPr lang="en-US" spc="-10" dirty="0">
                <a:solidFill>
                  <a:srgbClr val="0B266B"/>
                </a:solidFill>
                <a:latin typeface="Arial"/>
                <a:cs typeface="Arial"/>
              </a:rPr>
              <a:t>s</a:t>
            </a:r>
            <a:r>
              <a:rPr lang="en-US" spc="-5" dirty="0">
                <a:solidFill>
                  <a:srgbClr val="0B266B"/>
                </a:solidFill>
                <a:latin typeface="Arial"/>
                <a:cs typeface="Arial"/>
              </a:rPr>
              <a:t>.</a:t>
            </a:r>
          </a:p>
          <a:p>
            <a:pPr defTabSz="448650">
              <a:defRPr/>
            </a:pPr>
            <a:endParaRPr lang="en-US" spc="-5" baseline="0" dirty="0">
              <a:solidFill>
                <a:srgbClr val="0B266B"/>
              </a:solidFill>
              <a:latin typeface="Arial"/>
              <a:cs typeface="Arial"/>
            </a:endParaRPr>
          </a:p>
          <a:p>
            <a:pPr defTabSz="448650">
              <a:defRPr/>
            </a:pP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4A749B77-83C6-4744-99D0-BA6C4A2FDAC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33312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Konica</a:t>
            </a:r>
            <a:r>
              <a:rPr lang="en-US" baseline="0" dirty="0"/>
              <a:t> Minolta i</a:t>
            </a:r>
            <a:r>
              <a:rPr lang="en-US" dirty="0"/>
              <a:t>nvests</a:t>
            </a:r>
            <a:r>
              <a:rPr lang="en-US" baseline="0" dirty="0"/>
              <a:t> the time to f</a:t>
            </a:r>
            <a:r>
              <a:rPr lang="en-US" dirty="0"/>
              <a:t>ully</a:t>
            </a:r>
            <a:r>
              <a:rPr lang="en-US" baseline="0" dirty="0"/>
              <a:t> understanding the business challenges and needs of our customers – not just focusing on what will solve your problems today and tomorrow – but focusing on future potential!</a:t>
            </a:r>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60237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t>17</a:t>
            </a:fld>
            <a:endParaRPr lang="en-US" dirty="0"/>
          </a:p>
        </p:txBody>
      </p:sp>
    </p:spTree>
    <p:extLst>
      <p:ext uri="{BB962C8B-B14F-4D97-AF65-F5344CB8AC3E}">
        <p14:creationId xmlns:p14="http://schemas.microsoft.com/office/powerpoint/2010/main" val="41926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Konica</a:t>
            </a:r>
            <a:r>
              <a:rPr lang="en-US" baseline="0" dirty="0"/>
              <a:t> Minolta delivers services and distributes products, systems and solutions that fulfill the requirements of office and production printing over the entire document life cycle.   Our services range from desktop to production print products and integrated software solutions. The complete solution based offering is designed to work seamlessly with our customer’s business processes.</a:t>
            </a:r>
            <a:r>
              <a:rPr lang="en-US" dirty="0"/>
              <a:t> </a:t>
            </a:r>
          </a:p>
          <a:p>
            <a:pPr defTabSz="897301">
              <a:defRPr/>
            </a:pPr>
            <a:r>
              <a:rPr lang="en-US" b="1" dirty="0"/>
              <a:t>PLEDGE OF EXCELLENCE</a:t>
            </a:r>
            <a:r>
              <a:rPr lang="en-US" b="1" baseline="0" dirty="0"/>
              <a:t> </a:t>
            </a:r>
            <a:r>
              <a:rPr lang="en-US" baseline="0" dirty="0"/>
              <a:t>– We are committed to providing every customer with unmatched service, respect and integrity in every aspect of our business.</a:t>
            </a:r>
          </a:p>
          <a:p>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9907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Konica Minolta</a:t>
            </a:r>
            <a:r>
              <a:rPr lang="en-US" baseline="0" dirty="0"/>
              <a:t> has an established nationwide service program that is effective, simple to manage and efficient in delivering comprehensive service.</a:t>
            </a:r>
          </a:p>
          <a:p>
            <a:r>
              <a:rPr lang="en-US" baseline="0" dirty="0"/>
              <a:t>Our service model ensures that our customers receive the same high level of service, compliant with Konica Minolta’s prescribed standards, consistently across all locations</a:t>
            </a:r>
          </a:p>
          <a:p>
            <a:r>
              <a:rPr lang="en-US" baseline="0" dirty="0"/>
              <a:t>Fully supported system with:</a:t>
            </a:r>
          </a:p>
          <a:p>
            <a:r>
              <a:rPr lang="en-US" baseline="0" dirty="0"/>
              <a:t>125 Direct Branch Offices</a:t>
            </a:r>
          </a:p>
          <a:p>
            <a:r>
              <a:rPr lang="en-US" baseline="0" dirty="0"/>
              <a:t>350 Authorized Dealers nationwide</a:t>
            </a:r>
          </a:p>
          <a:p>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602370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MyKMBS.com makes managing your fleet quick and easy.</a:t>
            </a:r>
          </a:p>
          <a:p>
            <a:r>
              <a:rPr lang="en-US" dirty="0"/>
              <a:t>A</a:t>
            </a:r>
            <a:r>
              <a:rPr lang="en-US" baseline="0" dirty="0"/>
              <a:t> </a:t>
            </a:r>
            <a:r>
              <a:rPr lang="en-US" dirty="0"/>
              <a:t>complete and comprehensive, online service management website that will provide you with the capability to perform valuable functions, including placing service calls, ordering supplies, entering meter reads, and even paying invoices. Your</a:t>
            </a:r>
            <a:r>
              <a:rPr lang="en-US" baseline="0" dirty="0"/>
              <a:t> site can also be personalized.</a:t>
            </a:r>
          </a:p>
          <a:p>
            <a:r>
              <a:rPr lang="en-US" baseline="0" dirty="0"/>
              <a:t>SAP functionality for transaction management</a:t>
            </a:r>
          </a:p>
          <a:p>
            <a:r>
              <a:rPr lang="en-US" baseline="0" dirty="0"/>
              <a:t>Site can be extended through XML web-service architecture to integrate with your systems!</a:t>
            </a:r>
            <a:endParaRPr lang="en-US" dirty="0"/>
          </a:p>
          <a:p>
            <a:r>
              <a:rPr lang="en-US" dirty="0"/>
              <a:t>1(800) 456-5664</a:t>
            </a:r>
          </a:p>
          <a:p>
            <a:r>
              <a:rPr lang="en-US" dirty="0"/>
              <a:t>Automated</a:t>
            </a:r>
            <a:r>
              <a:rPr lang="en-US" baseline="0" dirty="0"/>
              <a:t> for after-hours calls.</a:t>
            </a:r>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362347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6172200" cy="4495800"/>
          </a:xfrm>
        </p:spPr>
        <p:txBody>
          <a:bodyPr/>
          <a:lstStyle/>
          <a:p>
            <a:r>
              <a:rPr lang="en-US" sz="1600" b="1" dirty="0"/>
              <a:t>Brand Key – Customer Loyalty Engagement Index </a:t>
            </a:r>
          </a:p>
          <a:p>
            <a:pPr defTabSz="457175">
              <a:spcAft>
                <a:spcPts val="1200"/>
              </a:spcAft>
            </a:pPr>
            <a:r>
              <a:rPr lang="en-US" sz="1400" dirty="0">
                <a:solidFill>
                  <a:prstClr val="black"/>
                </a:solidFill>
                <a:latin typeface="HelveticaNeueLT Std"/>
              </a:rPr>
              <a:t>#1 Brand for Customer Loyalty MFP Office Copier Category for  Ninth (9</a:t>
            </a:r>
            <a:r>
              <a:rPr lang="en-US" sz="1400" baseline="30000" dirty="0">
                <a:solidFill>
                  <a:prstClr val="black"/>
                </a:solidFill>
                <a:latin typeface="HelveticaNeueLT Std"/>
              </a:rPr>
              <a:t>th</a:t>
            </a:r>
            <a:r>
              <a:rPr lang="en-US" sz="1400" dirty="0">
                <a:solidFill>
                  <a:prstClr val="black"/>
                </a:solidFill>
                <a:latin typeface="HelveticaNeueLT Std"/>
              </a:rPr>
              <a:t>) Straight Year</a:t>
            </a:r>
          </a:p>
          <a:p>
            <a:r>
              <a:rPr lang="en-US" sz="1400" b="1" dirty="0"/>
              <a:t>Dow Jones Sustainability World Index - </a:t>
            </a:r>
            <a:r>
              <a:rPr lang="en-US" sz="1400" dirty="0"/>
              <a:t>Named for economic, environmental and social performance.</a:t>
            </a:r>
          </a:p>
          <a:p>
            <a:r>
              <a:rPr lang="en-US" sz="1400" dirty="0"/>
              <a:t>DJSI World - </a:t>
            </a:r>
            <a:r>
              <a:rPr lang="en-US" sz="1400" b="1" dirty="0"/>
              <a:t>fourth </a:t>
            </a:r>
            <a:r>
              <a:rPr lang="en-US" sz="1400" dirty="0"/>
              <a:t>consecutive year</a:t>
            </a:r>
          </a:p>
          <a:p>
            <a:r>
              <a:rPr lang="en-US" sz="1400" dirty="0"/>
              <a:t>DJSI Asia Pacific - </a:t>
            </a:r>
            <a:r>
              <a:rPr lang="en-US" sz="1400" b="1" dirty="0"/>
              <a:t>seventh</a:t>
            </a:r>
            <a:r>
              <a:rPr lang="en-US" sz="1400" dirty="0"/>
              <a:t> consecutive year</a:t>
            </a:r>
          </a:p>
          <a:p>
            <a:pPr defTabSz="457175">
              <a:lnSpc>
                <a:spcPts val="2400"/>
              </a:lnSpc>
              <a:spcAft>
                <a:spcPts val="600"/>
              </a:spcAft>
              <a:defRPr/>
            </a:pPr>
            <a:r>
              <a:rPr lang="en-US" b="1" dirty="0"/>
              <a:t>FTSE Group </a:t>
            </a:r>
            <a:r>
              <a:rPr lang="en-US" dirty="0"/>
              <a:t>Best known indices in the world for socially responsible investment (SRI) communities. Included in the FTSE4Good Global Index – </a:t>
            </a:r>
            <a:r>
              <a:rPr lang="en-US" b="1" dirty="0"/>
              <a:t>12th</a:t>
            </a:r>
            <a:r>
              <a:rPr lang="en-US" dirty="0"/>
              <a:t> consecutive year</a:t>
            </a:r>
          </a:p>
          <a:p>
            <a:pPr defTabSz="457175">
              <a:lnSpc>
                <a:spcPts val="2400"/>
              </a:lnSpc>
              <a:spcAft>
                <a:spcPts val="600"/>
              </a:spcAft>
            </a:pPr>
            <a:r>
              <a:rPr lang="en-US" sz="1400" b="1" dirty="0"/>
              <a:t>BLI 2016 Winter Picks – </a:t>
            </a:r>
            <a:r>
              <a:rPr lang="en-US" dirty="0"/>
              <a:t>Awarded BLI 2016 Winter Picks for </a:t>
            </a:r>
            <a:r>
              <a:rPr lang="en-US" b="1" dirty="0"/>
              <a:t>Outstanding 21-30ppm A3 Monochrome MFP (bizhub 287) &amp; Outstanding 21-40ppm A3 Color MFP (bizhub C368): </a:t>
            </a:r>
            <a:r>
              <a:rPr lang="en-US" dirty="0"/>
              <a:t>products considered “best in class”!</a:t>
            </a:r>
          </a:p>
          <a:p>
            <a:pPr defTabSz="457175">
              <a:lnSpc>
                <a:spcPts val="2400"/>
              </a:lnSpc>
              <a:spcAft>
                <a:spcPts val="600"/>
              </a:spcAft>
              <a:defRPr/>
            </a:pPr>
            <a:r>
              <a:rPr lang="en-US" b="1" dirty="0"/>
              <a:t>BLI  2016 Outstanding Achievement - </a:t>
            </a:r>
            <a:r>
              <a:rPr lang="en-US" dirty="0"/>
              <a:t>Awarded BLI 2016 Winter Pick for </a:t>
            </a:r>
            <a:r>
              <a:rPr lang="en-US" b="1" dirty="0"/>
              <a:t>Outstanding Achievement in Innovation: The bizhub </a:t>
            </a:r>
            <a:r>
              <a:rPr lang="en-US" b="1" dirty="0" err="1"/>
              <a:t>MarketPlace</a:t>
            </a:r>
            <a:r>
              <a:rPr lang="en-US" b="1" dirty="0"/>
              <a:t> Chameleon Feature Set, </a:t>
            </a:r>
            <a:r>
              <a:rPr lang="en-US" dirty="0"/>
              <a:t>available as part of the bizhub </a:t>
            </a:r>
            <a:r>
              <a:rPr lang="en-US" dirty="0" err="1"/>
              <a:t>MarketPlace</a:t>
            </a:r>
            <a:r>
              <a:rPr lang="en-US" dirty="0"/>
              <a:t> MFP app store. </a:t>
            </a:r>
          </a:p>
          <a:p>
            <a:pPr defTabSz="457175">
              <a:lnSpc>
                <a:spcPts val="2400"/>
              </a:lnSpc>
              <a:spcAft>
                <a:spcPts val="600"/>
              </a:spcAft>
              <a:defRPr/>
            </a:pPr>
            <a:r>
              <a:rPr lang="en-US" b="1" dirty="0"/>
              <a:t>Hyland</a:t>
            </a:r>
            <a:r>
              <a:rPr lang="en-US" b="1" baseline="0" dirty="0"/>
              <a:t> Software - </a:t>
            </a:r>
            <a:r>
              <a:rPr lang="en-US" dirty="0"/>
              <a:t>Received Diamond &amp; Platinum Support Award honors in 2016 for helping organizations operate more efficiently using the </a:t>
            </a:r>
            <a:r>
              <a:rPr lang="en-US" b="1" dirty="0" err="1"/>
              <a:t>OnBase</a:t>
            </a:r>
            <a:r>
              <a:rPr lang="en-US" b="1" dirty="0"/>
              <a:t>® enterprise content management (ECM) solution. </a:t>
            </a:r>
            <a:endParaRPr lang="en-US" dirty="0"/>
          </a:p>
          <a:p>
            <a:r>
              <a:rPr lang="en-US" b="1" dirty="0" err="1"/>
              <a:t>AllCovered</a:t>
            </a:r>
            <a:r>
              <a:rPr lang="en-US" b="1" baseline="0" dirty="0"/>
              <a:t> - </a:t>
            </a:r>
            <a:r>
              <a:rPr lang="en-US" dirty="0"/>
              <a:t>Recognized as one of the top Managed IT service providers for </a:t>
            </a:r>
            <a:r>
              <a:rPr lang="en-US" b="1" dirty="0"/>
              <a:t>sixth </a:t>
            </a:r>
            <a:r>
              <a:rPr lang="en-US" dirty="0"/>
              <a:t>consecutive year! Named to the MSPmentor501 list as well as to CRN’s </a:t>
            </a:r>
          </a:p>
          <a:p>
            <a:r>
              <a:rPr lang="en-US" dirty="0"/>
              <a:t>Managed Service Provider Elite 150</a:t>
            </a:r>
          </a:p>
          <a:p>
            <a:endParaRPr lang="en-US" b="1"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21903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Represented in sales</a:t>
            </a:r>
            <a:r>
              <a:rPr lang="en-US" baseline="0" dirty="0"/>
              <a:t> and service in 160</a:t>
            </a:r>
            <a:r>
              <a:rPr lang="en-US" dirty="0"/>
              <a:t> countries</a:t>
            </a:r>
            <a:r>
              <a:rPr lang="en-US" baseline="0" dirty="0"/>
              <a:t> across 6 continents</a:t>
            </a:r>
          </a:p>
          <a:p>
            <a:r>
              <a:rPr lang="en-US" baseline="0" dirty="0"/>
              <a:t>41,600 employees worldwide (approximately)</a:t>
            </a:r>
          </a:p>
          <a:p>
            <a:r>
              <a:rPr lang="en-US" baseline="0" dirty="0"/>
              <a:t>Industry leading R&amp;D efforts  (FIVE Business Innovation Centers – BICs)</a:t>
            </a:r>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338543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US" dirty="0"/>
              <a:t>The possibilities</a:t>
            </a:r>
            <a:r>
              <a:rPr lang="en-US" baseline="0" dirty="0"/>
              <a:t> are endless. Everything we do is shaped by the promise to deliver solutions that exceed your expectations. We are Konica Minolta Business Solutions. And we give shape to ideas!</a:t>
            </a:r>
            <a:endParaRPr lang="en-US" dirty="0"/>
          </a:p>
          <a:p>
            <a:pPr eaLnBrk="1" hangingPunct="1"/>
            <a:endParaRPr lang="en-US" altLang="en-US" dirty="0">
              <a:latin typeface="Arial"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01862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Execution – we have developed a deep understanding of how the graphic communications industry is evolving and continuously work to identify the needs of customers across the industry. By serving as trusted partners, we can help our customers with one or all three of the ingredients needed for success (technology, solutions and service). By offering all three, the Konica Minolta offers a recipe for success and growth. </a:t>
            </a:r>
          </a:p>
          <a:p>
            <a:endParaRPr lang="en-US" b="0"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60237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bizhub</a:t>
            </a:r>
            <a:r>
              <a:rPr lang="en-US" b="1" baseline="0" dirty="0"/>
              <a:t> PRESS C1100</a:t>
            </a:r>
            <a:endParaRPr lang="en-US" b="1" dirty="0"/>
          </a:p>
          <a:p>
            <a:r>
              <a:rPr lang="en-US" dirty="0"/>
              <a:t>The high-speed </a:t>
            </a:r>
            <a:r>
              <a:rPr lang="en-US" dirty="0" err="1"/>
              <a:t>bizhub</a:t>
            </a:r>
            <a:r>
              <a:rPr lang="en-US" dirty="0"/>
              <a:t>® PRESS C1100 sets a new standard in digital productivity, producing 5,000 or more sides per hour – save space on your production floor and reduce time and labor costs by incorporating powerful inline finishing options</a:t>
            </a:r>
            <a:r>
              <a:rPr lang="en-US" baseline="0" dirty="0"/>
              <a:t> and </a:t>
            </a:r>
            <a:r>
              <a:rPr lang="en-US" dirty="0"/>
              <a:t>simple, intuitive setup.</a:t>
            </a:r>
          </a:p>
          <a:p>
            <a:r>
              <a:rPr lang="en-US" sz="1800" dirty="0">
                <a:latin typeface="Arial" charset="0"/>
                <a:ea typeface="ＭＳ Ｐゴシック" charset="0"/>
                <a:cs typeface="Arial" charset="0"/>
              </a:rPr>
              <a:t>100ppm – FULL SPEED REGARDLESS OF SUBSTRATE TYPE/WEIGHT (55-350gsm)</a:t>
            </a:r>
          </a:p>
          <a:p>
            <a:r>
              <a:rPr lang="en-US" sz="1800" dirty="0">
                <a:latin typeface="Arial" charset="0"/>
                <a:ea typeface="ＭＳ Ｐゴシック" charset="0"/>
                <a:cs typeface="Arial" charset="0"/>
              </a:rPr>
              <a:t>NO 2nd FUSER!! (saves $$$ + 20” of floor space)</a:t>
            </a:r>
          </a:p>
          <a:p>
            <a:r>
              <a:rPr lang="en-US" sz="1800" dirty="0">
                <a:latin typeface="Arial" charset="0"/>
                <a:ea typeface="ＭＳ Ｐゴシック" charset="0"/>
                <a:cs typeface="Arial" charset="0"/>
              </a:rPr>
              <a:t>1M impression duty cycle on C1100 vs. 500K on C8000</a:t>
            </a:r>
          </a:p>
          <a:p>
            <a:r>
              <a:rPr lang="en-US" sz="1800" dirty="0">
                <a:latin typeface="Arial" charset="0"/>
                <a:ea typeface="ＭＳ Ｐゴシック" charset="0"/>
                <a:cs typeface="Arial" charset="0"/>
              </a:rPr>
              <a:t>Improved image quality </a:t>
            </a:r>
          </a:p>
          <a:p>
            <a:pPr lvl="1"/>
            <a:r>
              <a:rPr lang="en-US" sz="1600" dirty="0">
                <a:latin typeface="Arial" charset="0"/>
                <a:ea typeface="ＭＳ Ｐゴシック" charset="0"/>
                <a:cs typeface="Arial" charset="0"/>
              </a:rPr>
              <a:t>S.E.A.D. IV, </a:t>
            </a:r>
            <a:r>
              <a:rPr lang="en-US" sz="1600" dirty="0" err="1">
                <a:latin typeface="Arial" charset="0"/>
                <a:ea typeface="ＭＳ Ｐゴシック" charset="0"/>
                <a:cs typeface="Arial" charset="0"/>
              </a:rPr>
              <a:t>Simtri</a:t>
            </a:r>
            <a:r>
              <a:rPr lang="en-US" sz="1600" dirty="0">
                <a:latin typeface="Arial" charset="0"/>
                <a:ea typeface="ＭＳ Ｐゴシック" charset="0"/>
                <a:cs typeface="Arial" charset="0"/>
              </a:rPr>
              <a:t> HDE, Dot Position Control (DPC)</a:t>
            </a:r>
          </a:p>
          <a:p>
            <a:pPr lvl="1"/>
            <a:r>
              <a:rPr lang="en-US" sz="1600" dirty="0">
                <a:latin typeface="Arial" charset="0"/>
                <a:ea typeface="ＭＳ Ｐゴシック" charset="0"/>
                <a:cs typeface="Arial" charset="0"/>
              </a:rPr>
              <a:t>Improved: FM screen quality, outline image processing, image compression/decompression…</a:t>
            </a:r>
          </a:p>
          <a:p>
            <a:r>
              <a:rPr lang="en-US" sz="1800" dirty="0">
                <a:latin typeface="Arial" charset="0"/>
                <a:ea typeface="ＭＳ Ｐゴシック" charset="0"/>
                <a:cs typeface="Arial" charset="0"/>
              </a:rPr>
              <a:t>Best in class color stability</a:t>
            </a:r>
            <a:endParaRPr lang="en-US" sz="1600" dirty="0">
              <a:latin typeface="Arial" charset="0"/>
              <a:ea typeface="ＭＳ Ｐゴシック" charset="0"/>
              <a:cs typeface="Arial" charset="0"/>
            </a:endParaRPr>
          </a:p>
          <a:p>
            <a:r>
              <a:rPr lang="en-US" sz="1800" dirty="0">
                <a:latin typeface="Arial" charset="0"/>
                <a:ea typeface="ＭＳ Ｐゴシック" charset="0"/>
                <a:cs typeface="Arial" charset="0"/>
              </a:rPr>
              <a:t>Up to (3) PFU’s = 9 trays for maximum paper capacity of 13,390</a:t>
            </a:r>
          </a:p>
          <a:p>
            <a:endParaRPr lang="en-US" dirty="0"/>
          </a:p>
          <a:p>
            <a:r>
              <a:rPr lang="en-US" dirty="0"/>
              <a:t>Bizhub C71HC High Chroma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Vivid</a:t>
            </a:r>
            <a:r>
              <a:rPr lang="en-US" baseline="0" dirty="0"/>
              <a:t> reds, brilliant blues, natural flesh tones the </a:t>
            </a:r>
            <a:r>
              <a:rPr lang="en-US" dirty="0" err="1"/>
              <a:t>bizhub</a:t>
            </a:r>
            <a:r>
              <a:rPr lang="en-US" dirty="0"/>
              <a:t> PRESS C71hc brings High-</a:t>
            </a:r>
            <a:r>
              <a:rPr lang="en-US" dirty="0" err="1"/>
              <a:t>chroma</a:t>
            </a:r>
            <a:r>
              <a:rPr lang="en-US" baseline="0" dirty="0"/>
              <a:t> color to print production, achieving colors that come closer to what you see on your monitor without complex spot color adjustments, double hits and expensive inks.  What you see is what you get – at a cost you can afford.</a:t>
            </a:r>
          </a:p>
          <a:p>
            <a:endParaRPr lang="en-US" dirty="0"/>
          </a:p>
        </p:txBody>
      </p:sp>
      <p:sp>
        <p:nvSpPr>
          <p:cNvPr id="4" name="Slide Number Placeholder 3"/>
          <p:cNvSpPr>
            <a:spLocks noGrp="1"/>
          </p:cNvSpPr>
          <p:nvPr>
            <p:ph type="sldNum" sz="quarter" idx="10"/>
          </p:nvPr>
        </p:nvSpPr>
        <p:spPr/>
        <p:txBody>
          <a:bodyPr/>
          <a:lstStyle/>
          <a:p>
            <a:fld id="{39CFC042-7A7A-410E-A062-1F8CD9F94D12}" type="slidenum">
              <a:rPr lang="en-US" smtClean="0"/>
              <a:t>4</a:t>
            </a:fld>
            <a:endParaRPr lang="en-US"/>
          </a:p>
        </p:txBody>
      </p:sp>
    </p:spTree>
    <p:extLst>
      <p:ext uri="{BB962C8B-B14F-4D97-AF65-F5344CB8AC3E}">
        <p14:creationId xmlns:p14="http://schemas.microsoft.com/office/powerpoint/2010/main" val="15725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Konica Minolta bizhub PRESS and bizhub PRO equipment leads the industry in digital production print performance — with revolutionary color image quality, ultra-high-speed B&amp;W output, pro-quality inline finishing options to meet any job specs, and purpose-built reliability to stay competitive and keep pace with rising client workloads.</a:t>
            </a:r>
            <a:r>
              <a:rPr lang="en-US" b="1" dirty="0"/>
              <a:t> Buyers Laboratory LLC – 2015 </a:t>
            </a:r>
            <a:r>
              <a:rPr lang="en-US" dirty="0"/>
              <a:t>Received Production PRO Picks for the PRESS 1052, PRESS 2250P and PRESS C1100 	</a:t>
            </a:r>
          </a:p>
          <a:p>
            <a:pPr defTabSz="448650">
              <a:defRPr/>
            </a:pPr>
            <a:endParaRPr lang="en-US" dirty="0"/>
          </a:p>
          <a:p>
            <a:endParaRPr lang="en-US" dirty="0"/>
          </a:p>
        </p:txBody>
      </p:sp>
      <p:sp>
        <p:nvSpPr>
          <p:cNvPr id="4" name="Slide Number Placeholder 3"/>
          <p:cNvSpPr>
            <a:spLocks noGrp="1"/>
          </p:cNvSpPr>
          <p:nvPr>
            <p:ph type="sldNum" sz="quarter" idx="10"/>
          </p:nvPr>
        </p:nvSpPr>
        <p:spPr/>
        <p:txBody>
          <a:bodyPr/>
          <a:lstStyle/>
          <a:p>
            <a:fld id="{F56CD5FE-E8E8-3C48-9AEC-F104A5F6BFD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362347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62865" indent="0">
              <a:buClr>
                <a:srgbClr val="007DC5"/>
              </a:buClr>
              <a:buFont typeface="Arial"/>
              <a:buNone/>
              <a:tabLst>
                <a:tab pos="241300" algn="l"/>
              </a:tabLst>
            </a:pPr>
            <a:r>
              <a:rPr lang="en-US" sz="1200" spc="-5" dirty="0">
                <a:solidFill>
                  <a:prstClr val="black">
                    <a:lumMod val="65000"/>
                    <a:lumOff val="35000"/>
                  </a:prstClr>
                </a:solidFill>
                <a:latin typeface="Arial"/>
                <a:cs typeface="Arial"/>
              </a:rPr>
              <a:t>The FD-9</a:t>
            </a:r>
            <a:r>
              <a:rPr lang="en-US" sz="1200" spc="-5" baseline="0" dirty="0">
                <a:solidFill>
                  <a:prstClr val="black">
                    <a:lumMod val="65000"/>
                    <a:lumOff val="35000"/>
                  </a:prstClr>
                </a:solidFill>
                <a:latin typeface="Arial"/>
                <a:cs typeface="Arial"/>
              </a:rPr>
              <a:t> Auto Scanning Spectrophotometer is revolutionizing the color management industry</a:t>
            </a:r>
            <a:endParaRPr lang="en-US" sz="1200" spc="-5" dirty="0">
              <a:solidFill>
                <a:prstClr val="black">
                  <a:lumMod val="65000"/>
                  <a:lumOff val="35000"/>
                </a:prstClr>
              </a:solidFill>
              <a:latin typeface="Arial"/>
              <a:cs typeface="Arial"/>
            </a:endParaRPr>
          </a:p>
          <a:p>
            <a:pPr marL="12700" marR="62865" indent="0">
              <a:buClr>
                <a:srgbClr val="007DC5"/>
              </a:buClr>
              <a:buFont typeface="Arial"/>
              <a:buNone/>
              <a:tabLst>
                <a:tab pos="241300" algn="l"/>
              </a:tabLst>
            </a:pPr>
            <a:r>
              <a:rPr lang="en-US" sz="1200" spc="-5" dirty="0">
                <a:solidFill>
                  <a:prstClr val="black">
                    <a:lumMod val="65000"/>
                    <a:lumOff val="35000"/>
                  </a:prstClr>
                </a:solidFill>
                <a:latin typeface="Arial"/>
                <a:cs typeface="Arial"/>
              </a:rPr>
              <a:t>With the</a:t>
            </a:r>
            <a:r>
              <a:rPr lang="en-US" sz="1200" spc="-5" baseline="0" dirty="0">
                <a:solidFill>
                  <a:prstClr val="black">
                    <a:lumMod val="65000"/>
                    <a:lumOff val="35000"/>
                  </a:prstClr>
                </a:solidFill>
                <a:latin typeface="Arial"/>
                <a:cs typeface="Arial"/>
              </a:rPr>
              <a:t> FD-9 we are providing:</a:t>
            </a:r>
            <a:endParaRPr lang="en-US" sz="1200" spc="-5" dirty="0">
              <a:solidFill>
                <a:prstClr val="black">
                  <a:lumMod val="65000"/>
                  <a:lumOff val="35000"/>
                </a:prstClr>
              </a:solidFill>
              <a:latin typeface="Arial"/>
              <a:cs typeface="Arial"/>
            </a:endParaRP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Industry leading color management</a:t>
            </a: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High Speed Spot Color Measurements</a:t>
            </a: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Full sheet target scanning</a:t>
            </a: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Fast and Hassle-free</a:t>
            </a: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No Format/Target Restrictions</a:t>
            </a: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Measurement Utility Software</a:t>
            </a: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Use with Multiple Devices</a:t>
            </a:r>
          </a:p>
          <a:p>
            <a:pPr marL="241300" marR="62865" indent="-228600">
              <a:buClr>
                <a:srgbClr val="007DC5"/>
              </a:buClr>
              <a:buFont typeface="Arial"/>
              <a:buChar char="•"/>
              <a:tabLst>
                <a:tab pos="241300" algn="l"/>
              </a:tabLst>
            </a:pPr>
            <a:r>
              <a:rPr lang="en-US" sz="1200" spc="-5" dirty="0">
                <a:solidFill>
                  <a:prstClr val="black">
                    <a:lumMod val="65000"/>
                    <a:lumOff val="35000"/>
                  </a:prstClr>
                </a:solidFill>
                <a:latin typeface="Arial"/>
                <a:cs typeface="Arial"/>
              </a:rPr>
              <a:t>Auto sheet feeder </a:t>
            </a:r>
            <a:endParaRPr lang="en-US" sz="1200" spc="15" dirty="0">
              <a:solidFill>
                <a:prstClr val="black">
                  <a:lumMod val="65000"/>
                  <a:lumOff val="35000"/>
                </a:prstClr>
              </a:solidFill>
              <a:latin typeface="Arial"/>
              <a:cs typeface="Arial"/>
            </a:endParaRPr>
          </a:p>
        </p:txBody>
      </p:sp>
      <p:sp>
        <p:nvSpPr>
          <p:cNvPr id="4" name="Slide Number Placeholder 3"/>
          <p:cNvSpPr>
            <a:spLocks noGrp="1"/>
          </p:cNvSpPr>
          <p:nvPr>
            <p:ph type="sldNum" sz="quarter" idx="10"/>
          </p:nvPr>
        </p:nvSpPr>
        <p:spPr/>
        <p:txBody>
          <a:bodyPr/>
          <a:lstStyle/>
          <a:p>
            <a:fld id="{39CFC042-7A7A-410E-A062-1F8CD9F94D1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9237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spc="-20" dirty="0">
                <a:solidFill>
                  <a:srgbClr val="0B266B"/>
                </a:solidFill>
                <a:latin typeface="Arial"/>
                <a:cs typeface="Arial"/>
              </a:rPr>
              <a:t>Konica Minolta has entered the label and tag printing short</a:t>
            </a:r>
            <a:r>
              <a:rPr lang="en-US" spc="-20" baseline="0" dirty="0">
                <a:solidFill>
                  <a:srgbClr val="0B266B"/>
                </a:solidFill>
                <a:latin typeface="Arial"/>
                <a:cs typeface="Arial"/>
              </a:rPr>
              <a:t> run marketplace with an exciting new roll to roll product,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Press C71cf</a:t>
            </a:r>
            <a:endParaRPr lang="en-US" spc="-20" dirty="0">
              <a:solidFill>
                <a:srgbClr val="0B266B"/>
              </a:solidFill>
              <a:latin typeface="Arial"/>
              <a:cs typeface="Arial"/>
            </a:endParaRPr>
          </a:p>
          <a:p>
            <a:pPr defTabSz="448650">
              <a:defRPr/>
            </a:pPr>
            <a:r>
              <a:rPr lang="en-US" spc="-20" dirty="0">
                <a:solidFill>
                  <a:srgbClr val="0B266B"/>
                </a:solidFill>
                <a:latin typeface="Arial"/>
                <a:cs typeface="Arial"/>
              </a:rPr>
              <a:t>With a full color, mid-volume digital print solution for short run label production</a:t>
            </a:r>
            <a:r>
              <a:rPr lang="en-US" spc="-20" baseline="0" dirty="0">
                <a:solidFill>
                  <a:srgbClr val="0B266B"/>
                </a:solidFill>
                <a:latin typeface="Arial"/>
                <a:cs typeface="Arial"/>
              </a:rPr>
              <a: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71cf  you are now </a:t>
            </a:r>
            <a:r>
              <a:rPr lang="en-US" spc="-15" dirty="0">
                <a:solidFill>
                  <a:srgbClr val="0B266B"/>
                </a:solidFill>
                <a:latin typeface="Arial"/>
                <a:cs typeface="Arial"/>
              </a:rPr>
              <a:t>capable</a:t>
            </a:r>
            <a:r>
              <a:rPr lang="en-US" spc="10" dirty="0">
                <a:solidFill>
                  <a:srgbClr val="0B266B"/>
                </a:solidFill>
                <a:latin typeface="Arial"/>
                <a:cs typeface="Arial"/>
              </a:rPr>
              <a:t> </a:t>
            </a:r>
            <a:r>
              <a:rPr lang="en-US" spc="-20" dirty="0">
                <a:solidFill>
                  <a:srgbClr val="0B266B"/>
                </a:solidFill>
                <a:latin typeface="Arial"/>
                <a:cs typeface="Arial"/>
              </a:rPr>
              <a:t>o</a:t>
            </a:r>
            <a:r>
              <a:rPr lang="en-US" spc="-10" dirty="0">
                <a:solidFill>
                  <a:srgbClr val="0B266B"/>
                </a:solidFill>
                <a:latin typeface="Arial"/>
                <a:cs typeface="Arial"/>
              </a:rPr>
              <a:t>f</a:t>
            </a:r>
            <a:r>
              <a:rPr lang="en-US" spc="-20" dirty="0">
                <a:solidFill>
                  <a:srgbClr val="0B266B"/>
                </a:solidFill>
                <a:latin typeface="Arial"/>
                <a:cs typeface="Arial"/>
              </a:rPr>
              <a:t> </a:t>
            </a:r>
            <a:r>
              <a:rPr lang="en-US" spc="-15" dirty="0">
                <a:solidFill>
                  <a:srgbClr val="0B266B"/>
                </a:solidFill>
                <a:latin typeface="Arial"/>
                <a:cs typeface="Arial"/>
              </a:rPr>
              <a:t>printing</a:t>
            </a:r>
            <a:r>
              <a:rPr lang="en-US" spc="10" dirty="0">
                <a:solidFill>
                  <a:srgbClr val="0B266B"/>
                </a:solidFill>
                <a:latin typeface="Arial"/>
                <a:cs typeface="Arial"/>
              </a:rPr>
              <a:t> </a:t>
            </a:r>
            <a:r>
              <a:rPr lang="en-US" spc="-20" dirty="0">
                <a:solidFill>
                  <a:srgbClr val="0B266B"/>
                </a:solidFill>
                <a:latin typeface="Arial"/>
                <a:cs typeface="Arial"/>
              </a:rPr>
              <a:t>200</a:t>
            </a:r>
            <a:r>
              <a:rPr lang="en-US" spc="-15" dirty="0">
                <a:solidFill>
                  <a:srgbClr val="0B266B"/>
                </a:solidFill>
                <a:latin typeface="Arial"/>
                <a:cs typeface="Arial"/>
              </a:rPr>
              <a:t>0</a:t>
            </a:r>
            <a:r>
              <a:rPr lang="en-US" dirty="0">
                <a:solidFill>
                  <a:srgbClr val="0B266B"/>
                </a:solidFill>
                <a:latin typeface="Arial"/>
                <a:cs typeface="Arial"/>
              </a:rPr>
              <a:t> </a:t>
            </a:r>
            <a:r>
              <a:rPr lang="en-US" spc="-15" dirty="0">
                <a:solidFill>
                  <a:srgbClr val="0B266B"/>
                </a:solidFill>
                <a:latin typeface="Arial"/>
                <a:cs typeface="Arial"/>
              </a:rPr>
              <a:t>labels in les</a:t>
            </a:r>
            <a:r>
              <a:rPr lang="en-US" spc="-10" dirty="0">
                <a:solidFill>
                  <a:srgbClr val="0B266B"/>
                </a:solidFill>
                <a:latin typeface="Arial"/>
                <a:cs typeface="Arial"/>
              </a:rPr>
              <a:t>s</a:t>
            </a:r>
            <a:r>
              <a:rPr lang="en-US" spc="-5" dirty="0">
                <a:solidFill>
                  <a:srgbClr val="0B266B"/>
                </a:solidFill>
                <a:latin typeface="Arial"/>
                <a:cs typeface="Arial"/>
              </a:rPr>
              <a:t> </a:t>
            </a:r>
            <a:r>
              <a:rPr lang="en-US" spc="-15" dirty="0">
                <a:solidFill>
                  <a:srgbClr val="0B266B"/>
                </a:solidFill>
                <a:latin typeface="Arial"/>
                <a:cs typeface="Arial"/>
              </a:rPr>
              <a:t>than</a:t>
            </a:r>
            <a:r>
              <a:rPr lang="en-US" spc="-5" dirty="0">
                <a:solidFill>
                  <a:srgbClr val="0B266B"/>
                </a:solidFill>
                <a:latin typeface="Arial"/>
                <a:cs typeface="Arial"/>
              </a:rPr>
              <a:t> </a:t>
            </a:r>
            <a:r>
              <a:rPr lang="en-US" spc="-20" dirty="0">
                <a:solidFill>
                  <a:srgbClr val="0B266B"/>
                </a:solidFill>
                <a:latin typeface="Arial"/>
                <a:cs typeface="Arial"/>
              </a:rPr>
              <a:t>2</a:t>
            </a:r>
            <a:r>
              <a:rPr lang="en-US" spc="-15" dirty="0">
                <a:solidFill>
                  <a:srgbClr val="0B266B"/>
                </a:solidFill>
                <a:latin typeface="Arial"/>
                <a:cs typeface="Arial"/>
              </a:rPr>
              <a:t>0</a:t>
            </a:r>
            <a:r>
              <a:rPr lang="en-US" spc="-5" dirty="0">
                <a:solidFill>
                  <a:srgbClr val="0B266B"/>
                </a:solidFill>
                <a:latin typeface="Arial"/>
                <a:cs typeface="Arial"/>
              </a:rPr>
              <a:t> </a:t>
            </a:r>
            <a:r>
              <a:rPr lang="en-US" spc="-15" dirty="0">
                <a:solidFill>
                  <a:srgbClr val="0B266B"/>
                </a:solidFill>
                <a:latin typeface="Arial"/>
                <a:cs typeface="Arial"/>
              </a:rPr>
              <a:t>minute</a:t>
            </a:r>
            <a:r>
              <a:rPr lang="en-US" spc="-10" dirty="0">
                <a:solidFill>
                  <a:srgbClr val="0B266B"/>
                </a:solidFill>
                <a:latin typeface="Arial"/>
                <a:cs typeface="Arial"/>
              </a:rPr>
              <a:t>s</a:t>
            </a:r>
            <a:r>
              <a:rPr lang="en-US" spc="-5" dirty="0">
                <a:solidFill>
                  <a:srgbClr val="0B266B"/>
                </a:solidFill>
                <a:latin typeface="Arial"/>
                <a:cs typeface="Arial"/>
              </a:rPr>
              <a:t>.</a:t>
            </a:r>
          </a:p>
          <a:p>
            <a:pPr defTabSz="448650">
              <a:defRPr/>
            </a:pPr>
            <a:endParaRPr lang="en-US" spc="-5" baseline="0" dirty="0">
              <a:solidFill>
                <a:srgbClr val="0B266B"/>
              </a:solidFill>
              <a:latin typeface="Arial"/>
              <a:cs typeface="Arial"/>
            </a:endParaRPr>
          </a:p>
          <a:p>
            <a:pPr defTabSz="448650">
              <a:defRPr/>
            </a:pP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4A749B77-83C6-4744-99D0-BA6C4A2FDAC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33312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spc="-20" dirty="0">
                <a:solidFill>
                  <a:srgbClr val="0B266B"/>
                </a:solidFill>
                <a:latin typeface="Arial"/>
                <a:cs typeface="Arial"/>
              </a:rPr>
              <a:t>Konica Minolta has entered the label and tag printing short</a:t>
            </a:r>
            <a:r>
              <a:rPr lang="en-US" spc="-20" baseline="0" dirty="0">
                <a:solidFill>
                  <a:srgbClr val="0B266B"/>
                </a:solidFill>
                <a:latin typeface="Arial"/>
                <a:cs typeface="Arial"/>
              </a:rPr>
              <a:t> run marketplace with an exciting new roll to roll product,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Press C71cf</a:t>
            </a:r>
            <a:endParaRPr lang="en-US" spc="-20" dirty="0">
              <a:solidFill>
                <a:srgbClr val="0B266B"/>
              </a:solidFill>
              <a:latin typeface="Arial"/>
              <a:cs typeface="Arial"/>
            </a:endParaRPr>
          </a:p>
          <a:p>
            <a:pPr defTabSz="448650">
              <a:defRPr/>
            </a:pPr>
            <a:r>
              <a:rPr lang="en-US" spc="-20" dirty="0">
                <a:solidFill>
                  <a:srgbClr val="0B266B"/>
                </a:solidFill>
                <a:latin typeface="Arial"/>
                <a:cs typeface="Arial"/>
              </a:rPr>
              <a:t>With a full color, mid-volume digital print solution for short run label production</a:t>
            </a:r>
            <a:r>
              <a:rPr lang="en-US" spc="-20" baseline="0" dirty="0">
                <a:solidFill>
                  <a:srgbClr val="0B266B"/>
                </a:solidFill>
                <a:latin typeface="Arial"/>
                <a:cs typeface="Arial"/>
              </a:rPr>
              <a: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71cf  you are now </a:t>
            </a:r>
            <a:r>
              <a:rPr lang="en-US" spc="-15" dirty="0">
                <a:solidFill>
                  <a:srgbClr val="0B266B"/>
                </a:solidFill>
                <a:latin typeface="Arial"/>
                <a:cs typeface="Arial"/>
              </a:rPr>
              <a:t>capable</a:t>
            </a:r>
            <a:r>
              <a:rPr lang="en-US" spc="10" dirty="0">
                <a:solidFill>
                  <a:srgbClr val="0B266B"/>
                </a:solidFill>
                <a:latin typeface="Arial"/>
                <a:cs typeface="Arial"/>
              </a:rPr>
              <a:t> </a:t>
            </a:r>
            <a:r>
              <a:rPr lang="en-US" spc="-20" dirty="0">
                <a:solidFill>
                  <a:srgbClr val="0B266B"/>
                </a:solidFill>
                <a:latin typeface="Arial"/>
                <a:cs typeface="Arial"/>
              </a:rPr>
              <a:t>o</a:t>
            </a:r>
            <a:r>
              <a:rPr lang="en-US" spc="-10" dirty="0">
                <a:solidFill>
                  <a:srgbClr val="0B266B"/>
                </a:solidFill>
                <a:latin typeface="Arial"/>
                <a:cs typeface="Arial"/>
              </a:rPr>
              <a:t>f</a:t>
            </a:r>
            <a:r>
              <a:rPr lang="en-US" spc="-20" dirty="0">
                <a:solidFill>
                  <a:srgbClr val="0B266B"/>
                </a:solidFill>
                <a:latin typeface="Arial"/>
                <a:cs typeface="Arial"/>
              </a:rPr>
              <a:t> </a:t>
            </a:r>
            <a:r>
              <a:rPr lang="en-US" spc="-15" dirty="0">
                <a:solidFill>
                  <a:srgbClr val="0B266B"/>
                </a:solidFill>
                <a:latin typeface="Arial"/>
                <a:cs typeface="Arial"/>
              </a:rPr>
              <a:t>printing</a:t>
            </a:r>
            <a:r>
              <a:rPr lang="en-US" spc="10" dirty="0">
                <a:solidFill>
                  <a:srgbClr val="0B266B"/>
                </a:solidFill>
                <a:latin typeface="Arial"/>
                <a:cs typeface="Arial"/>
              </a:rPr>
              <a:t> </a:t>
            </a:r>
            <a:r>
              <a:rPr lang="en-US" spc="-20" dirty="0">
                <a:solidFill>
                  <a:srgbClr val="0B266B"/>
                </a:solidFill>
                <a:latin typeface="Arial"/>
                <a:cs typeface="Arial"/>
              </a:rPr>
              <a:t>200</a:t>
            </a:r>
            <a:r>
              <a:rPr lang="en-US" spc="-15" dirty="0">
                <a:solidFill>
                  <a:srgbClr val="0B266B"/>
                </a:solidFill>
                <a:latin typeface="Arial"/>
                <a:cs typeface="Arial"/>
              </a:rPr>
              <a:t>0</a:t>
            </a:r>
            <a:r>
              <a:rPr lang="en-US" dirty="0">
                <a:solidFill>
                  <a:srgbClr val="0B266B"/>
                </a:solidFill>
                <a:latin typeface="Arial"/>
                <a:cs typeface="Arial"/>
              </a:rPr>
              <a:t> </a:t>
            </a:r>
            <a:r>
              <a:rPr lang="en-US" spc="-15" dirty="0">
                <a:solidFill>
                  <a:srgbClr val="0B266B"/>
                </a:solidFill>
                <a:latin typeface="Arial"/>
                <a:cs typeface="Arial"/>
              </a:rPr>
              <a:t>labels in les</a:t>
            </a:r>
            <a:r>
              <a:rPr lang="en-US" spc="-10" dirty="0">
                <a:solidFill>
                  <a:srgbClr val="0B266B"/>
                </a:solidFill>
                <a:latin typeface="Arial"/>
                <a:cs typeface="Arial"/>
              </a:rPr>
              <a:t>s</a:t>
            </a:r>
            <a:r>
              <a:rPr lang="en-US" spc="-5" dirty="0">
                <a:solidFill>
                  <a:srgbClr val="0B266B"/>
                </a:solidFill>
                <a:latin typeface="Arial"/>
                <a:cs typeface="Arial"/>
              </a:rPr>
              <a:t> </a:t>
            </a:r>
            <a:r>
              <a:rPr lang="en-US" spc="-15" dirty="0">
                <a:solidFill>
                  <a:srgbClr val="0B266B"/>
                </a:solidFill>
                <a:latin typeface="Arial"/>
                <a:cs typeface="Arial"/>
              </a:rPr>
              <a:t>than</a:t>
            </a:r>
            <a:r>
              <a:rPr lang="en-US" spc="-5" dirty="0">
                <a:solidFill>
                  <a:srgbClr val="0B266B"/>
                </a:solidFill>
                <a:latin typeface="Arial"/>
                <a:cs typeface="Arial"/>
              </a:rPr>
              <a:t> </a:t>
            </a:r>
            <a:r>
              <a:rPr lang="en-US" spc="-20" dirty="0">
                <a:solidFill>
                  <a:srgbClr val="0B266B"/>
                </a:solidFill>
                <a:latin typeface="Arial"/>
                <a:cs typeface="Arial"/>
              </a:rPr>
              <a:t>2</a:t>
            </a:r>
            <a:r>
              <a:rPr lang="en-US" spc="-15" dirty="0">
                <a:solidFill>
                  <a:srgbClr val="0B266B"/>
                </a:solidFill>
                <a:latin typeface="Arial"/>
                <a:cs typeface="Arial"/>
              </a:rPr>
              <a:t>0</a:t>
            </a:r>
            <a:r>
              <a:rPr lang="en-US" spc="-5" dirty="0">
                <a:solidFill>
                  <a:srgbClr val="0B266B"/>
                </a:solidFill>
                <a:latin typeface="Arial"/>
                <a:cs typeface="Arial"/>
              </a:rPr>
              <a:t> </a:t>
            </a:r>
            <a:r>
              <a:rPr lang="en-US" spc="-15" dirty="0">
                <a:solidFill>
                  <a:srgbClr val="0B266B"/>
                </a:solidFill>
                <a:latin typeface="Arial"/>
                <a:cs typeface="Arial"/>
              </a:rPr>
              <a:t>minute</a:t>
            </a:r>
            <a:r>
              <a:rPr lang="en-US" spc="-10" dirty="0">
                <a:solidFill>
                  <a:srgbClr val="0B266B"/>
                </a:solidFill>
                <a:latin typeface="Arial"/>
                <a:cs typeface="Arial"/>
              </a:rPr>
              <a:t>s</a:t>
            </a:r>
            <a:r>
              <a:rPr lang="en-US" spc="-5" dirty="0">
                <a:solidFill>
                  <a:srgbClr val="0B266B"/>
                </a:solidFill>
                <a:latin typeface="Arial"/>
                <a:cs typeface="Arial"/>
              </a:rPr>
              <a:t>.</a:t>
            </a:r>
          </a:p>
          <a:p>
            <a:pPr defTabSz="448650">
              <a:defRPr/>
            </a:pPr>
            <a:endParaRPr lang="en-US" spc="-5" baseline="0" dirty="0">
              <a:solidFill>
                <a:srgbClr val="0B266B"/>
              </a:solidFill>
              <a:latin typeface="Arial"/>
              <a:cs typeface="Arial"/>
            </a:endParaRPr>
          </a:p>
          <a:p>
            <a:pPr defTabSz="448650">
              <a:defRPr/>
            </a:pP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4A749B77-83C6-4744-99D0-BA6C4A2FDAC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33312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spc="-20" dirty="0">
                <a:solidFill>
                  <a:srgbClr val="0B266B"/>
                </a:solidFill>
                <a:latin typeface="Arial"/>
                <a:cs typeface="Arial"/>
              </a:rPr>
              <a:t>Konica Minolta has entered the label and tag printing short</a:t>
            </a:r>
            <a:r>
              <a:rPr lang="en-US" spc="-20" baseline="0" dirty="0">
                <a:solidFill>
                  <a:srgbClr val="0B266B"/>
                </a:solidFill>
                <a:latin typeface="Arial"/>
                <a:cs typeface="Arial"/>
              </a:rPr>
              <a:t> run marketplace with an exciting new roll to roll product,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Press C71cf</a:t>
            </a:r>
            <a:endParaRPr lang="en-US" spc="-20" dirty="0">
              <a:solidFill>
                <a:srgbClr val="0B266B"/>
              </a:solidFill>
              <a:latin typeface="Arial"/>
              <a:cs typeface="Arial"/>
            </a:endParaRPr>
          </a:p>
          <a:p>
            <a:pPr defTabSz="448650">
              <a:defRPr/>
            </a:pPr>
            <a:r>
              <a:rPr lang="en-US" spc="-20" dirty="0">
                <a:solidFill>
                  <a:srgbClr val="0B266B"/>
                </a:solidFill>
                <a:latin typeface="Arial"/>
                <a:cs typeface="Arial"/>
              </a:rPr>
              <a:t>With a full color, mid-volume digital print solution for short run label production</a:t>
            </a:r>
            <a:r>
              <a:rPr lang="en-US" spc="-20" baseline="0" dirty="0">
                <a:solidFill>
                  <a:srgbClr val="0B266B"/>
                </a:solidFill>
                <a:latin typeface="Arial"/>
                <a:cs typeface="Arial"/>
              </a:rPr>
              <a:t> the </a:t>
            </a:r>
            <a:r>
              <a:rPr lang="en-US" spc="-20" baseline="0" dirty="0" err="1">
                <a:solidFill>
                  <a:srgbClr val="0B266B"/>
                </a:solidFill>
                <a:latin typeface="Arial"/>
                <a:cs typeface="Arial"/>
              </a:rPr>
              <a:t>Bizhub</a:t>
            </a:r>
            <a:r>
              <a:rPr lang="en-US" spc="-20" baseline="0" dirty="0">
                <a:solidFill>
                  <a:srgbClr val="0B266B"/>
                </a:solidFill>
                <a:latin typeface="Arial"/>
                <a:cs typeface="Arial"/>
              </a:rPr>
              <a:t> 71cf  you are now </a:t>
            </a:r>
            <a:r>
              <a:rPr lang="en-US" spc="-15" dirty="0">
                <a:solidFill>
                  <a:srgbClr val="0B266B"/>
                </a:solidFill>
                <a:latin typeface="Arial"/>
                <a:cs typeface="Arial"/>
              </a:rPr>
              <a:t>capable</a:t>
            </a:r>
            <a:r>
              <a:rPr lang="en-US" spc="10" dirty="0">
                <a:solidFill>
                  <a:srgbClr val="0B266B"/>
                </a:solidFill>
                <a:latin typeface="Arial"/>
                <a:cs typeface="Arial"/>
              </a:rPr>
              <a:t> </a:t>
            </a:r>
            <a:r>
              <a:rPr lang="en-US" spc="-20" dirty="0">
                <a:solidFill>
                  <a:srgbClr val="0B266B"/>
                </a:solidFill>
                <a:latin typeface="Arial"/>
                <a:cs typeface="Arial"/>
              </a:rPr>
              <a:t>o</a:t>
            </a:r>
            <a:r>
              <a:rPr lang="en-US" spc="-10" dirty="0">
                <a:solidFill>
                  <a:srgbClr val="0B266B"/>
                </a:solidFill>
                <a:latin typeface="Arial"/>
                <a:cs typeface="Arial"/>
              </a:rPr>
              <a:t>f</a:t>
            </a:r>
            <a:r>
              <a:rPr lang="en-US" spc="-20" dirty="0">
                <a:solidFill>
                  <a:srgbClr val="0B266B"/>
                </a:solidFill>
                <a:latin typeface="Arial"/>
                <a:cs typeface="Arial"/>
              </a:rPr>
              <a:t> </a:t>
            </a:r>
            <a:r>
              <a:rPr lang="en-US" spc="-15" dirty="0">
                <a:solidFill>
                  <a:srgbClr val="0B266B"/>
                </a:solidFill>
                <a:latin typeface="Arial"/>
                <a:cs typeface="Arial"/>
              </a:rPr>
              <a:t>printing</a:t>
            </a:r>
            <a:r>
              <a:rPr lang="en-US" spc="10" dirty="0">
                <a:solidFill>
                  <a:srgbClr val="0B266B"/>
                </a:solidFill>
                <a:latin typeface="Arial"/>
                <a:cs typeface="Arial"/>
              </a:rPr>
              <a:t> </a:t>
            </a:r>
            <a:r>
              <a:rPr lang="en-US" spc="-20" dirty="0">
                <a:solidFill>
                  <a:srgbClr val="0B266B"/>
                </a:solidFill>
                <a:latin typeface="Arial"/>
                <a:cs typeface="Arial"/>
              </a:rPr>
              <a:t>200</a:t>
            </a:r>
            <a:r>
              <a:rPr lang="en-US" spc="-15" dirty="0">
                <a:solidFill>
                  <a:srgbClr val="0B266B"/>
                </a:solidFill>
                <a:latin typeface="Arial"/>
                <a:cs typeface="Arial"/>
              </a:rPr>
              <a:t>0</a:t>
            </a:r>
            <a:r>
              <a:rPr lang="en-US" dirty="0">
                <a:solidFill>
                  <a:srgbClr val="0B266B"/>
                </a:solidFill>
                <a:latin typeface="Arial"/>
                <a:cs typeface="Arial"/>
              </a:rPr>
              <a:t> </a:t>
            </a:r>
            <a:r>
              <a:rPr lang="en-US" spc="-15" dirty="0">
                <a:solidFill>
                  <a:srgbClr val="0B266B"/>
                </a:solidFill>
                <a:latin typeface="Arial"/>
                <a:cs typeface="Arial"/>
              </a:rPr>
              <a:t>labels in les</a:t>
            </a:r>
            <a:r>
              <a:rPr lang="en-US" spc="-10" dirty="0">
                <a:solidFill>
                  <a:srgbClr val="0B266B"/>
                </a:solidFill>
                <a:latin typeface="Arial"/>
                <a:cs typeface="Arial"/>
              </a:rPr>
              <a:t>s</a:t>
            </a:r>
            <a:r>
              <a:rPr lang="en-US" spc="-5" dirty="0">
                <a:solidFill>
                  <a:srgbClr val="0B266B"/>
                </a:solidFill>
                <a:latin typeface="Arial"/>
                <a:cs typeface="Arial"/>
              </a:rPr>
              <a:t> </a:t>
            </a:r>
            <a:r>
              <a:rPr lang="en-US" spc="-15" dirty="0">
                <a:solidFill>
                  <a:srgbClr val="0B266B"/>
                </a:solidFill>
                <a:latin typeface="Arial"/>
                <a:cs typeface="Arial"/>
              </a:rPr>
              <a:t>than</a:t>
            </a:r>
            <a:r>
              <a:rPr lang="en-US" spc="-5" dirty="0">
                <a:solidFill>
                  <a:srgbClr val="0B266B"/>
                </a:solidFill>
                <a:latin typeface="Arial"/>
                <a:cs typeface="Arial"/>
              </a:rPr>
              <a:t> </a:t>
            </a:r>
            <a:r>
              <a:rPr lang="en-US" spc="-20" dirty="0">
                <a:solidFill>
                  <a:srgbClr val="0B266B"/>
                </a:solidFill>
                <a:latin typeface="Arial"/>
                <a:cs typeface="Arial"/>
              </a:rPr>
              <a:t>2</a:t>
            </a:r>
            <a:r>
              <a:rPr lang="en-US" spc="-15" dirty="0">
                <a:solidFill>
                  <a:srgbClr val="0B266B"/>
                </a:solidFill>
                <a:latin typeface="Arial"/>
                <a:cs typeface="Arial"/>
              </a:rPr>
              <a:t>0</a:t>
            </a:r>
            <a:r>
              <a:rPr lang="en-US" spc="-5" dirty="0">
                <a:solidFill>
                  <a:srgbClr val="0B266B"/>
                </a:solidFill>
                <a:latin typeface="Arial"/>
                <a:cs typeface="Arial"/>
              </a:rPr>
              <a:t> </a:t>
            </a:r>
            <a:r>
              <a:rPr lang="en-US" spc="-15" dirty="0">
                <a:solidFill>
                  <a:srgbClr val="0B266B"/>
                </a:solidFill>
                <a:latin typeface="Arial"/>
                <a:cs typeface="Arial"/>
              </a:rPr>
              <a:t>minute</a:t>
            </a:r>
            <a:r>
              <a:rPr lang="en-US" spc="-10" dirty="0">
                <a:solidFill>
                  <a:srgbClr val="0B266B"/>
                </a:solidFill>
                <a:latin typeface="Arial"/>
                <a:cs typeface="Arial"/>
              </a:rPr>
              <a:t>s</a:t>
            </a:r>
            <a:r>
              <a:rPr lang="en-US" spc="-5" dirty="0">
                <a:solidFill>
                  <a:srgbClr val="0B266B"/>
                </a:solidFill>
                <a:latin typeface="Arial"/>
                <a:cs typeface="Arial"/>
              </a:rPr>
              <a:t>.</a:t>
            </a:r>
          </a:p>
          <a:p>
            <a:pPr defTabSz="448650">
              <a:defRPr/>
            </a:pPr>
            <a:endParaRPr lang="en-US" spc="-5" baseline="0" dirty="0">
              <a:solidFill>
                <a:srgbClr val="0B266B"/>
              </a:solidFill>
              <a:latin typeface="Arial"/>
              <a:cs typeface="Arial"/>
            </a:endParaRPr>
          </a:p>
          <a:p>
            <a:pPr defTabSz="448650">
              <a:defRPr/>
            </a:pP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4A749B77-83C6-4744-99D0-BA6C4A2FDAC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33312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descr="Konica-GivingShape-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852333" cy="1120140"/>
          </a:xfrm>
          <a:prstGeom prst="rect">
            <a:avLst/>
          </a:prstGeom>
        </p:spPr>
      </p:pic>
      <p:sp>
        <p:nvSpPr>
          <p:cNvPr id="2" name="Title 1"/>
          <p:cNvSpPr>
            <a:spLocks noGrp="1"/>
          </p:cNvSpPr>
          <p:nvPr>
            <p:ph type="ctrTitle" hasCustomPrompt="1"/>
          </p:nvPr>
        </p:nvSpPr>
        <p:spPr>
          <a:xfrm>
            <a:off x="377825" y="1716085"/>
            <a:ext cx="7772400" cy="1470025"/>
          </a:xfrm>
        </p:spPr>
        <p:txBody>
          <a:bodyPr lIns="0">
            <a:normAutofit/>
          </a:bodyPr>
          <a:lstStyle>
            <a:lvl1pPr algn="l">
              <a:defRPr sz="3200" b="0">
                <a:solidFill>
                  <a:srgbClr val="005E9F"/>
                </a:solidFill>
                <a:latin typeface="Arial"/>
                <a:cs typeface="Arial"/>
              </a:defRPr>
            </a:lvl1pPr>
          </a:lstStyle>
          <a:p>
            <a:r>
              <a:rPr lang="en-US" dirty="0"/>
              <a:t>Title of Presentation Here</a:t>
            </a:r>
          </a:p>
        </p:txBody>
      </p:sp>
      <p:pic>
        <p:nvPicPr>
          <p:cNvPr id="8" name="Picture 7" descr="Cover_Art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2467" y="-242890"/>
            <a:ext cx="9144000" cy="6858000"/>
          </a:xfrm>
          <a:prstGeom prst="rect">
            <a:avLst/>
          </a:prstGeom>
        </p:spPr>
      </p:pic>
    </p:spTree>
    <p:extLst>
      <p:ext uri="{BB962C8B-B14F-4D97-AF65-F5344CB8AC3E}">
        <p14:creationId xmlns:p14="http://schemas.microsoft.com/office/powerpoint/2010/main" val="157829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descr="Konica-GivingShape-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852333" cy="1120140"/>
          </a:xfrm>
          <a:prstGeom prst="rect">
            <a:avLst/>
          </a:prstGeom>
        </p:spPr>
      </p:pic>
      <p:sp>
        <p:nvSpPr>
          <p:cNvPr id="2" name="Title 1"/>
          <p:cNvSpPr>
            <a:spLocks noGrp="1"/>
          </p:cNvSpPr>
          <p:nvPr>
            <p:ph type="ctrTitle" hasCustomPrompt="1"/>
          </p:nvPr>
        </p:nvSpPr>
        <p:spPr>
          <a:xfrm>
            <a:off x="377825" y="1716085"/>
            <a:ext cx="7772400" cy="1470025"/>
          </a:xfrm>
        </p:spPr>
        <p:txBody>
          <a:bodyPr lIns="0">
            <a:normAutofit/>
          </a:bodyPr>
          <a:lstStyle>
            <a:lvl1pPr algn="l">
              <a:defRPr sz="3200" b="0">
                <a:solidFill>
                  <a:srgbClr val="005E9F"/>
                </a:solidFill>
                <a:latin typeface="Arial"/>
                <a:cs typeface="Arial"/>
              </a:defRPr>
            </a:lvl1pPr>
          </a:lstStyle>
          <a:p>
            <a:r>
              <a:rPr lang="en-US" dirty="0"/>
              <a:t>Title of Presentation Here</a:t>
            </a:r>
          </a:p>
        </p:txBody>
      </p:sp>
      <p:pic>
        <p:nvPicPr>
          <p:cNvPr id="8" name="Picture 7" descr="Cover_Art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2467" y="-242890"/>
            <a:ext cx="9144000" cy="6858000"/>
          </a:xfrm>
          <a:prstGeom prst="rect">
            <a:avLst/>
          </a:prstGeom>
        </p:spPr>
      </p:pic>
    </p:spTree>
    <p:extLst>
      <p:ext uri="{BB962C8B-B14F-4D97-AF65-F5344CB8AC3E}">
        <p14:creationId xmlns:p14="http://schemas.microsoft.com/office/powerpoint/2010/main" val="313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descr="KON-0134_divider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FFFFF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331204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3" descr="KON-0134_OurVis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4E4E4E"/>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169464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descr="KON-0134_accent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7825" y="855812"/>
            <a:ext cx="7536712" cy="1242308"/>
          </a:xfrm>
        </p:spPr>
        <p:txBody>
          <a:bodyPr lIns="0">
            <a:normAutofit/>
          </a:bodyPr>
          <a:lstStyle>
            <a:lvl1pPr algn="l">
              <a:defRPr sz="3200" b="0">
                <a:solidFill>
                  <a:srgbClr val="005E9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39823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3229"/>
            <a:ext cx="8229600" cy="564638"/>
          </a:xfrm>
        </p:spPr>
        <p:txBody>
          <a:bodyPr lIns="0" anchor="t" anchorCtr="0">
            <a:normAutofit/>
          </a:bodyPr>
          <a:lstStyle>
            <a:lvl1pPr algn="l">
              <a:defRPr sz="3000">
                <a:solidFill>
                  <a:srgbClr val="005E9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2005532"/>
            <a:ext cx="8229600" cy="4525963"/>
          </a:xfrm>
        </p:spPr>
        <p:txBody>
          <a:bodyPr lIns="0"/>
          <a:lstStyle>
            <a:lvl1pPr marL="225425" indent="-225425">
              <a:buClr>
                <a:srgbClr val="005E9F"/>
              </a:buClr>
              <a:defRPr sz="2400">
                <a:solidFill>
                  <a:srgbClr val="4E4E4E"/>
                </a:solidFill>
                <a:latin typeface="Arial"/>
                <a:cs typeface="Arial"/>
              </a:defRPr>
            </a:lvl1pPr>
            <a:lvl2pPr marL="458788" indent="-233363">
              <a:buClr>
                <a:srgbClr val="005E9F"/>
              </a:buClr>
              <a:defRPr sz="2000">
                <a:solidFill>
                  <a:srgbClr val="4E4E4E"/>
                </a:solidFill>
                <a:latin typeface="Arial"/>
                <a:cs typeface="Arial"/>
              </a:defRPr>
            </a:lvl2pPr>
            <a:lvl3pPr marL="630238" indent="-171450">
              <a:buClr>
                <a:srgbClr val="005E9F"/>
              </a:buClr>
              <a:defRPr sz="1600">
                <a:solidFill>
                  <a:srgbClr val="4E4E4E"/>
                </a:solidFill>
                <a:latin typeface="Arial"/>
                <a:cs typeface="Arial"/>
              </a:defRPr>
            </a:lvl3pPr>
            <a:lvl4pPr marL="801688" indent="-171450">
              <a:buClr>
                <a:srgbClr val="005E9F"/>
              </a:buClr>
              <a:defRPr sz="1200">
                <a:solidFill>
                  <a:srgbClr val="4E4E4E"/>
                </a:solidFill>
                <a:latin typeface="Arial"/>
                <a:cs typeface="Arial"/>
              </a:defRPr>
            </a:lvl4pPr>
            <a:lvl5pPr marL="919163" indent="-117475">
              <a:buClr>
                <a:srgbClr val="005E9F"/>
              </a:buClr>
              <a:buFont typeface="Arial"/>
              <a:buChar char="•"/>
              <a:defRPr sz="900">
                <a:solidFill>
                  <a:srgbClr val="4E4E4E"/>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110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25" y="1600201"/>
            <a:ext cx="7936375" cy="4525963"/>
          </a:xfrm>
          <a:prstGeom prst="rect">
            <a:avLst/>
          </a:prstGeom>
        </p:spPr>
        <p:txBody>
          <a:bodyPr>
            <a:normAutofit/>
          </a:bodyPr>
          <a:lstStyle>
            <a:lvl1pPr marL="342900" indent="-342900">
              <a:buClr>
                <a:schemeClr val="accent2"/>
              </a:buClr>
              <a:buFont typeface="Arial"/>
              <a:buChar char="•"/>
              <a:defRPr sz="3600"/>
            </a:lvl1pPr>
            <a:lvl2pPr marL="742950" indent="-285750">
              <a:buClr>
                <a:schemeClr val="accent2"/>
              </a:buClr>
              <a:buFont typeface="Arial"/>
              <a:buChar char="•"/>
              <a:defRPr sz="3200">
                <a:solidFill>
                  <a:schemeClr val="tx2"/>
                </a:solidFill>
              </a:defRPr>
            </a:lvl2pPr>
            <a:lvl3pPr marL="1143000" indent="-228600">
              <a:buClr>
                <a:schemeClr val="accent2"/>
              </a:buClr>
              <a:buFont typeface="Arial"/>
              <a:buChar char="•"/>
              <a:defRPr sz="2800">
                <a:solidFill>
                  <a:schemeClr val="tx2"/>
                </a:solidFill>
              </a:defRPr>
            </a:lvl3pPr>
            <a:lvl4pPr marL="1600200" indent="-228600">
              <a:buClr>
                <a:schemeClr val="accent2"/>
              </a:buClr>
              <a:buFont typeface="Arial"/>
              <a:buChar char="•"/>
              <a:defRPr sz="2400">
                <a:solidFill>
                  <a:schemeClr val="tx2"/>
                </a:solidFill>
              </a:defRPr>
            </a:lvl4pPr>
            <a:lvl5pPr marL="2057400" indent="-228600">
              <a:buClr>
                <a:schemeClr val="accent2"/>
              </a:buClr>
              <a:buFont typeface="Arial"/>
              <a:buChar char="•"/>
              <a:defRPr sz="2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solidFill>
                <a:prstClr val="black">
                  <a:tint val="75000"/>
                </a:prstClr>
              </a:solidFill>
            </a:endParaRPr>
          </a:p>
        </p:txBody>
      </p:sp>
      <p:sp>
        <p:nvSpPr>
          <p:cNvPr id="7" name="Text Placeholder 6"/>
          <p:cNvSpPr>
            <a:spLocks noGrp="1"/>
          </p:cNvSpPr>
          <p:nvPr>
            <p:ph type="body" sz="quarter" idx="12" hasCustomPrompt="1"/>
          </p:nvPr>
        </p:nvSpPr>
        <p:spPr>
          <a:xfrm>
            <a:off x="266269" y="859333"/>
            <a:ext cx="5087937" cy="366649"/>
          </a:xfrm>
          <a:prstGeom prst="rect">
            <a:avLst/>
          </a:prstGeom>
        </p:spPr>
        <p:txBody>
          <a:bodyPr lIns="0" tIns="0" bIns="0" anchor="t" anchorCtr="0">
            <a:normAutofit/>
          </a:bodyPr>
          <a:lstStyle>
            <a:lvl1pPr marL="0" indent="0" algn="r">
              <a:buNone/>
              <a:defRPr sz="1400">
                <a:solidFill>
                  <a:schemeClr val="bg1">
                    <a:lumMod val="65000"/>
                  </a:schemeClr>
                </a:solidFill>
              </a:defRPr>
            </a:lvl1pPr>
            <a:lvl2pPr>
              <a:defRPr sz="1800"/>
            </a:lvl2pPr>
            <a:lvl3pPr>
              <a:defRPr sz="1600"/>
            </a:lvl3pPr>
            <a:lvl4pPr>
              <a:defRPr sz="1400"/>
            </a:lvl4pPr>
            <a:lvl5pPr>
              <a:defRPr sz="1400"/>
            </a:lvl5pPr>
          </a:lstStyle>
          <a:p>
            <a:pPr lvl="0"/>
            <a:r>
              <a:rPr lang="en-US" dirty="0"/>
              <a:t>SUBTITLE GOES HERE</a:t>
            </a:r>
          </a:p>
        </p:txBody>
      </p:sp>
      <p:sp>
        <p:nvSpPr>
          <p:cNvPr id="12" name="Title Placeholder 1"/>
          <p:cNvSpPr>
            <a:spLocks noGrp="1"/>
          </p:cNvSpPr>
          <p:nvPr>
            <p:ph type="title"/>
          </p:nvPr>
        </p:nvSpPr>
        <p:spPr>
          <a:xfrm>
            <a:off x="457201" y="163467"/>
            <a:ext cx="6895521" cy="716416"/>
          </a:xfrm>
          <a:prstGeom prst="rect">
            <a:avLst/>
          </a:prstGeom>
        </p:spPr>
        <p:txBody>
          <a:bodyPr vert="horz" lIns="0" tIns="0" rIns="91440" bIns="0" rtlCol="0" anchor="b" anchorCtr="0">
            <a:noAutofit/>
          </a:bodyPr>
          <a:lstStyle/>
          <a:p>
            <a:r>
              <a:rPr lang="en-US" dirty="0"/>
              <a:t>CLICK TO EDIT MASTER TITLE STYLE</a:t>
            </a:r>
          </a:p>
        </p:txBody>
      </p:sp>
    </p:spTree>
    <p:extLst>
      <p:ext uri="{BB962C8B-B14F-4D97-AF65-F5344CB8AC3E}">
        <p14:creationId xmlns:p14="http://schemas.microsoft.com/office/powerpoint/2010/main" val="407007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lumn text+ two pictures">
    <p:spTree>
      <p:nvGrpSpPr>
        <p:cNvPr id="1" name=""/>
        <p:cNvGrpSpPr/>
        <p:nvPr/>
      </p:nvGrpSpPr>
      <p:grpSpPr>
        <a:xfrm>
          <a:off x="0" y="0"/>
          <a:ext cx="0" cy="0"/>
          <a:chOff x="0" y="0"/>
          <a:chExt cx="0" cy="0"/>
        </a:xfrm>
      </p:grpSpPr>
      <p:sp>
        <p:nvSpPr>
          <p:cNvPr id="7" name="Bildplatzhalter 8"/>
          <p:cNvSpPr>
            <a:spLocks noGrp="1"/>
          </p:cNvSpPr>
          <p:nvPr>
            <p:ph type="pic" sz="quarter" idx="21"/>
          </p:nvPr>
        </p:nvSpPr>
        <p:spPr>
          <a:xfrm>
            <a:off x="6857182" y="3429000"/>
            <a:ext cx="1713952" cy="1715341"/>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813062 h 1624277"/>
              <a:gd name="connsiteX1" fmla="*/ 377 w 1627188"/>
              <a:gd name="connsiteY1" fmla="*/ 0 h 1624277"/>
              <a:gd name="connsiteX2" fmla="*/ 1627188 w 1627188"/>
              <a:gd name="connsiteY2" fmla="*/ 268858 h 1624277"/>
              <a:gd name="connsiteX3" fmla="*/ 1626732 w 1627188"/>
              <a:gd name="connsiteY3" fmla="*/ 1400765 h 1624277"/>
              <a:gd name="connsiteX4" fmla="*/ 1086261 w 1627188"/>
              <a:gd name="connsiteY4" fmla="*/ 1624277 h 1624277"/>
              <a:gd name="connsiteX5" fmla="*/ 0 w 1627188"/>
              <a:gd name="connsiteY5" fmla="*/ 1622687 h 1624277"/>
              <a:gd name="connsiteX6" fmla="*/ 0 w 1627188"/>
              <a:gd name="connsiteY6" fmla="*/ 813062 h 1624277"/>
              <a:gd name="connsiteX0" fmla="*/ 0 w 1626811"/>
              <a:gd name="connsiteY0" fmla="*/ 813062 h 1624277"/>
              <a:gd name="connsiteX1" fmla="*/ 377 w 1626811"/>
              <a:gd name="connsiteY1" fmla="*/ 0 h 1624277"/>
              <a:gd name="connsiteX2" fmla="*/ 1626811 w 1626811"/>
              <a:gd name="connsiteY2" fmla="*/ 0 h 1624277"/>
              <a:gd name="connsiteX3" fmla="*/ 1626732 w 1626811"/>
              <a:gd name="connsiteY3" fmla="*/ 1400765 h 1624277"/>
              <a:gd name="connsiteX4" fmla="*/ 1086261 w 1626811"/>
              <a:gd name="connsiteY4" fmla="*/ 1624277 h 1624277"/>
              <a:gd name="connsiteX5" fmla="*/ 0 w 1626811"/>
              <a:gd name="connsiteY5" fmla="*/ 1622687 h 1624277"/>
              <a:gd name="connsiteX6" fmla="*/ 0 w 1626811"/>
              <a:gd name="connsiteY6" fmla="*/ 813062 h 16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811" h="1624277">
                <a:moveTo>
                  <a:pt x="0" y="813062"/>
                </a:moveTo>
                <a:cubicBezTo>
                  <a:pt x="126" y="722173"/>
                  <a:pt x="251" y="90889"/>
                  <a:pt x="377" y="0"/>
                </a:cubicBezTo>
                <a:lnTo>
                  <a:pt x="1626811" y="0"/>
                </a:lnTo>
                <a:cubicBezTo>
                  <a:pt x="1626785" y="466922"/>
                  <a:pt x="1626758" y="933843"/>
                  <a:pt x="1626732" y="1400765"/>
                </a:cubicBezTo>
                <a:lnTo>
                  <a:pt x="1086261" y="1624277"/>
                </a:lnTo>
                <a:lnTo>
                  <a:pt x="0" y="1622687"/>
                </a:lnTo>
                <a:lnTo>
                  <a:pt x="0" y="813062"/>
                </a:lnTo>
                <a:close/>
              </a:path>
            </a:pathLst>
          </a:custGeom>
          <a:solidFill>
            <a:srgbClr val="73AAD9"/>
          </a:solidFill>
        </p:spPr>
        <p:txBody>
          <a:bodyPr lIns="190456" tIns="48376" rIns="96751" bIns="48376" anchor="ctr" anchorCtr="0"/>
          <a:lstStyle>
            <a:lvl1pPr>
              <a:buNone/>
              <a:defRPr>
                <a:solidFill>
                  <a:schemeClr val="bg1"/>
                </a:solidFill>
              </a:defRPr>
            </a:lvl1pPr>
          </a:lstStyle>
          <a:p>
            <a:endParaRPr lang="de-DE" dirty="0"/>
          </a:p>
        </p:txBody>
      </p:sp>
      <p:sp>
        <p:nvSpPr>
          <p:cNvPr id="8" name="Bildplatzhalter 8"/>
          <p:cNvSpPr>
            <a:spLocks noGrp="1"/>
          </p:cNvSpPr>
          <p:nvPr>
            <p:ph type="pic" sz="quarter" idx="18"/>
          </p:nvPr>
        </p:nvSpPr>
        <p:spPr>
          <a:xfrm>
            <a:off x="5427939" y="4572116"/>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0075BE"/>
          </a:solidFill>
        </p:spPr>
        <p:txBody>
          <a:bodyPr lIns="190456" tIns="48376" rIns="96751" bIns="48376" anchor="ctr" anchorCtr="0"/>
          <a:lstStyle>
            <a:lvl1pPr>
              <a:buNone/>
              <a:defRPr>
                <a:solidFill>
                  <a:schemeClr val="bg1"/>
                </a:solidFill>
              </a:defRPr>
            </a:lvl1pPr>
          </a:lstStyle>
          <a:p>
            <a:endParaRPr lang="de-DE" dirty="0"/>
          </a:p>
        </p:txBody>
      </p:sp>
      <p:sp>
        <p:nvSpPr>
          <p:cNvPr id="11" name="Textplatzhalter 7"/>
          <p:cNvSpPr>
            <a:spLocks noGrp="1"/>
          </p:cNvSpPr>
          <p:nvPr>
            <p:ph type="body" sz="quarter" idx="13"/>
          </p:nvPr>
        </p:nvSpPr>
        <p:spPr>
          <a:xfrm>
            <a:off x="289618" y="1086214"/>
            <a:ext cx="3995950" cy="4629348"/>
          </a:xfrm>
          <a:prstGeom prst="rect">
            <a:avLst/>
          </a:prstGeom>
        </p:spPr>
        <p:txBody>
          <a:bodyPr lIns="0" tIns="0" rIns="96751" bIns="48376">
            <a:normAutofit/>
          </a:bodyPr>
          <a:lstStyle>
            <a:lvl1pPr marL="271405" indent="-271405">
              <a:buFontTx/>
              <a:buBlip>
                <a:blip r:embed="rId2"/>
              </a:buBlip>
              <a:defRPr sz="1600"/>
            </a:lvl1pPr>
            <a:lvl2pPr marL="542809" indent="-271405">
              <a:defRPr sz="1600" b="0"/>
            </a:lvl2pPr>
            <a:lvl3pPr marL="799928" indent="-228551">
              <a:buFont typeface="Symbol" pitchFamily="18" charset="2"/>
              <a:buChar char="-"/>
              <a:defRPr sz="1400" b="1"/>
            </a:lvl3pPr>
            <a:lvl4pPr marL="1077683" indent="-228551">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2" name="Textplatzhalter 7"/>
          <p:cNvSpPr>
            <a:spLocks noGrp="1"/>
          </p:cNvSpPr>
          <p:nvPr>
            <p:ph type="body" sz="quarter" idx="14"/>
          </p:nvPr>
        </p:nvSpPr>
        <p:spPr>
          <a:xfrm>
            <a:off x="4842031" y="1086213"/>
            <a:ext cx="3976856" cy="2058859"/>
          </a:xfrm>
          <a:prstGeom prst="rect">
            <a:avLst/>
          </a:prstGeom>
        </p:spPr>
        <p:txBody>
          <a:bodyPr lIns="96751" tIns="0" rIns="96751" bIns="48376">
            <a:normAutofit/>
          </a:bodyPr>
          <a:lstStyle>
            <a:lvl1pPr marL="271405" indent="-271405">
              <a:buFontTx/>
              <a:buBlip>
                <a:blip r:embed="rId2"/>
              </a:buBlip>
              <a:defRPr sz="1600"/>
            </a:lvl1pPr>
            <a:lvl2pPr marL="542809" indent="-271405">
              <a:defRPr lang="de-DE" sz="1600" b="0" kern="1200" dirty="0" smtClean="0">
                <a:solidFill>
                  <a:schemeClr val="tx1"/>
                </a:solidFill>
                <a:latin typeface="Arial" pitchFamily="34" charset="0"/>
                <a:ea typeface="+mn-ea"/>
                <a:cs typeface="Arial" pitchFamily="34" charset="0"/>
              </a:defRPr>
            </a:lvl2pPr>
            <a:lvl3pPr marL="799928" indent="-228551">
              <a:buFont typeface="Symbol" pitchFamily="18" charset="2"/>
              <a:buChar char="-"/>
              <a:defRPr lang="de-DE" sz="1400" b="1" kern="1200" baseline="0" dirty="0" smtClean="0">
                <a:solidFill>
                  <a:schemeClr val="tx1"/>
                </a:solidFill>
                <a:latin typeface="Arial" pitchFamily="34" charset="0"/>
                <a:ea typeface="+mn-ea"/>
                <a:cs typeface="Arial" pitchFamily="34" charset="0"/>
              </a:defRPr>
            </a:lvl3pPr>
            <a:lvl4pPr marL="1077683" indent="-228551">
              <a:defRPr lang="de-DE" sz="1400" b="0" kern="1200" dirty="0" smtClean="0">
                <a:solidFill>
                  <a:schemeClr val="tx1"/>
                </a:solidFill>
                <a:latin typeface="Arial" pitchFamily="34" charset="0"/>
                <a:ea typeface="+mn-ea"/>
                <a:cs typeface="Arial" pitchFamily="34" charset="0"/>
              </a:defRPr>
            </a:lvl4pPr>
          </a:lstStyle>
          <a:p>
            <a:pPr lvl="0"/>
            <a:r>
              <a:rPr lang="de-DE" dirty="0"/>
              <a:t>Textmasterformate durch Klicken bearbeiten</a:t>
            </a:r>
          </a:p>
          <a:p>
            <a:pPr marL="542809" lvl="1" indent="-271405" algn="l" defTabSz="914205" rtl="0" eaLnBrk="1" latinLnBrk="0" hangingPunct="1">
              <a:spcBef>
                <a:spcPct val="20000"/>
              </a:spcBef>
              <a:buFont typeface="Arial" pitchFamily="34" charset="0"/>
              <a:buChar char="–"/>
            </a:pPr>
            <a:r>
              <a:rPr lang="de-DE" dirty="0"/>
              <a:t>Zweite Ebene</a:t>
            </a:r>
          </a:p>
          <a:p>
            <a:pPr marL="799928" lvl="2" indent="-228551" algn="l" defTabSz="914205" rtl="0" eaLnBrk="1" latinLnBrk="0" hangingPunct="1">
              <a:spcBef>
                <a:spcPct val="20000"/>
              </a:spcBef>
              <a:buFont typeface="Symbol" pitchFamily="18" charset="2"/>
              <a:buChar char="-"/>
            </a:pPr>
            <a:r>
              <a:rPr lang="de-DE" dirty="0"/>
              <a:t>Dritte Ebene</a:t>
            </a:r>
          </a:p>
          <a:p>
            <a:pPr marL="1077683" lvl="3" indent="-228551" algn="l" defTabSz="914205" rtl="0" eaLnBrk="1" latinLnBrk="0" hangingPunct="1">
              <a:spcBef>
                <a:spcPct val="20000"/>
              </a:spcBef>
              <a:buFont typeface="Arial" pitchFamily="34" charset="0"/>
              <a:buChar char="–"/>
            </a:pPr>
            <a:r>
              <a:rPr lang="de-DE" dirty="0"/>
              <a:t>Vierte Ebene</a:t>
            </a:r>
          </a:p>
        </p:txBody>
      </p:sp>
      <p:sp>
        <p:nvSpPr>
          <p:cNvPr id="14" name="Titelplatzhalter 1"/>
          <p:cNvSpPr>
            <a:spLocks noGrp="1"/>
          </p:cNvSpPr>
          <p:nvPr>
            <p:ph type="title" hasCustomPrompt="1"/>
          </p:nvPr>
        </p:nvSpPr>
        <p:spPr>
          <a:xfrm>
            <a:off x="179512" y="201841"/>
            <a:ext cx="7200800" cy="776348"/>
          </a:xfrm>
          <a:prstGeom prst="rect">
            <a:avLst/>
          </a:prstGeom>
        </p:spPr>
        <p:txBody>
          <a:bodyPr vert="horz" lIns="91421" tIns="45710" rIns="91421" bIns="45710"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125473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lumn text and  three pictures">
    <p:spTree>
      <p:nvGrpSpPr>
        <p:cNvPr id="1" name=""/>
        <p:cNvGrpSpPr/>
        <p:nvPr/>
      </p:nvGrpSpPr>
      <p:grpSpPr>
        <a:xfrm>
          <a:off x="0" y="0"/>
          <a:ext cx="0" cy="0"/>
          <a:chOff x="0" y="0"/>
          <a:chExt cx="0" cy="0"/>
        </a:xfrm>
      </p:grpSpPr>
      <p:sp>
        <p:nvSpPr>
          <p:cNvPr id="17" name="Bildplatzhalter 8"/>
          <p:cNvSpPr>
            <a:spLocks noGrp="1"/>
          </p:cNvSpPr>
          <p:nvPr>
            <p:ph type="pic" sz="quarter" idx="20"/>
          </p:nvPr>
        </p:nvSpPr>
        <p:spPr>
          <a:xfrm>
            <a:off x="5713308" y="2286560"/>
            <a:ext cx="3152670" cy="2272489"/>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348171 w 1630755"/>
              <a:gd name="connsiteY4" fmla="*/ 1080964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253172 w 1630755"/>
              <a:gd name="connsiteY4" fmla="*/ 1082291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197234 w 1630755"/>
              <a:gd name="connsiteY4" fmla="*/ 1080329 h 1082292"/>
              <a:gd name="connsiteX5" fmla="*/ 0 w 1630755"/>
              <a:gd name="connsiteY5" fmla="*/ 1082292 h 1082292"/>
              <a:gd name="connsiteX6" fmla="*/ 0 w 1630755"/>
              <a:gd name="connsiteY6" fmla="*/ 272667 h 1082292"/>
              <a:gd name="connsiteX0" fmla="*/ 0 w 1636007"/>
              <a:gd name="connsiteY0" fmla="*/ 272667 h 1082292"/>
              <a:gd name="connsiteX1" fmla="*/ 377 w 1636007"/>
              <a:gd name="connsiteY1" fmla="*/ 0 h 1082292"/>
              <a:gd name="connsiteX2" fmla="*/ 1627188 w 1636007"/>
              <a:gd name="connsiteY2" fmla="*/ 1204 h 1082292"/>
              <a:gd name="connsiteX3" fmla="*/ 1636007 w 1636007"/>
              <a:gd name="connsiteY3" fmla="*/ 931107 h 1082292"/>
              <a:gd name="connsiteX4" fmla="*/ 1197234 w 1636007"/>
              <a:gd name="connsiteY4" fmla="*/ 1080329 h 1082292"/>
              <a:gd name="connsiteX5" fmla="*/ 0 w 1636007"/>
              <a:gd name="connsiteY5" fmla="*/ 1082292 h 1082292"/>
              <a:gd name="connsiteX6" fmla="*/ 0 w 1636007"/>
              <a:gd name="connsiteY6" fmla="*/ 272667 h 1082292"/>
              <a:gd name="connsiteX0" fmla="*/ 153705 w 1789712"/>
              <a:gd name="connsiteY0" fmla="*/ 272667 h 1082689"/>
              <a:gd name="connsiteX1" fmla="*/ 154082 w 1789712"/>
              <a:gd name="connsiteY1" fmla="*/ 0 h 1082689"/>
              <a:gd name="connsiteX2" fmla="*/ 1780893 w 1789712"/>
              <a:gd name="connsiteY2" fmla="*/ 1204 h 1082689"/>
              <a:gd name="connsiteX3" fmla="*/ 1789712 w 1789712"/>
              <a:gd name="connsiteY3" fmla="*/ 931107 h 1082689"/>
              <a:gd name="connsiteX4" fmla="*/ 1350939 w 1789712"/>
              <a:gd name="connsiteY4" fmla="*/ 1080329 h 1082689"/>
              <a:gd name="connsiteX5" fmla="*/ 0 w 1789712"/>
              <a:gd name="connsiteY5" fmla="*/ 1082689 h 1082689"/>
              <a:gd name="connsiteX6" fmla="*/ 153705 w 1789712"/>
              <a:gd name="connsiteY6" fmla="*/ 272667 h 1082689"/>
              <a:gd name="connsiteX0" fmla="*/ 153831 w 1789838"/>
              <a:gd name="connsiteY0" fmla="*/ 272269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53831 w 1789838"/>
              <a:gd name="connsiteY6" fmla="*/ 272269 h 1082291"/>
              <a:gd name="connsiteX0" fmla="*/ 126 w 1789838"/>
              <a:gd name="connsiteY0" fmla="*/ 270373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26 w 1789838"/>
              <a:gd name="connsiteY6" fmla="*/ 270373 h 1082291"/>
              <a:gd name="connsiteX0" fmla="*/ 126 w 1789838"/>
              <a:gd name="connsiteY0" fmla="*/ 540748 h 1352666"/>
              <a:gd name="connsiteX1" fmla="*/ 126 w 1789838"/>
              <a:gd name="connsiteY1" fmla="*/ 0 h 1352666"/>
              <a:gd name="connsiteX2" fmla="*/ 1781019 w 1789838"/>
              <a:gd name="connsiteY2" fmla="*/ 27118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0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40556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135187 h 947105"/>
              <a:gd name="connsiteX1" fmla="*/ 126 w 1789838"/>
              <a:gd name="connsiteY1" fmla="*/ 0 h 947105"/>
              <a:gd name="connsiteX2" fmla="*/ 1784586 w 1789838"/>
              <a:gd name="connsiteY2" fmla="*/ 0 h 947105"/>
              <a:gd name="connsiteX3" fmla="*/ 1789838 w 1789838"/>
              <a:gd name="connsiteY3" fmla="*/ 795523 h 947105"/>
              <a:gd name="connsiteX4" fmla="*/ 1351065 w 1789838"/>
              <a:gd name="connsiteY4" fmla="*/ 944745 h 947105"/>
              <a:gd name="connsiteX5" fmla="*/ 126 w 1789838"/>
              <a:gd name="connsiteY5" fmla="*/ 947105 h 947105"/>
              <a:gd name="connsiteX6" fmla="*/ 126 w 1789838"/>
              <a:gd name="connsiteY6" fmla="*/ 135187 h 947105"/>
              <a:gd name="connsiteX0" fmla="*/ 126 w 1789838"/>
              <a:gd name="connsiteY0" fmla="*/ 263713 h 1075631"/>
              <a:gd name="connsiteX1" fmla="*/ 126 w 1789838"/>
              <a:gd name="connsiteY1" fmla="*/ 128526 h 1075631"/>
              <a:gd name="connsiteX2" fmla="*/ 1784586 w 1789838"/>
              <a:gd name="connsiteY2" fmla="*/ 0 h 1075631"/>
              <a:gd name="connsiteX3" fmla="*/ 1789838 w 1789838"/>
              <a:gd name="connsiteY3" fmla="*/ 924049 h 1075631"/>
              <a:gd name="connsiteX4" fmla="*/ 1351065 w 1789838"/>
              <a:gd name="connsiteY4" fmla="*/ 1073271 h 1075631"/>
              <a:gd name="connsiteX5" fmla="*/ 126 w 1789838"/>
              <a:gd name="connsiteY5" fmla="*/ 1075631 h 1075631"/>
              <a:gd name="connsiteX6" fmla="*/ 126 w 1789838"/>
              <a:gd name="connsiteY6" fmla="*/ 263713 h 1075631"/>
              <a:gd name="connsiteX0" fmla="*/ 126 w 1789838"/>
              <a:gd name="connsiteY0" fmla="*/ 263714 h 1075632"/>
              <a:gd name="connsiteX1" fmla="*/ 126 w 1789838"/>
              <a:gd name="connsiteY1" fmla="*/ 0 h 1075632"/>
              <a:gd name="connsiteX2" fmla="*/ 1784586 w 1789838"/>
              <a:gd name="connsiteY2" fmla="*/ 1 h 1075632"/>
              <a:gd name="connsiteX3" fmla="*/ 1789838 w 1789838"/>
              <a:gd name="connsiteY3" fmla="*/ 924050 h 1075632"/>
              <a:gd name="connsiteX4" fmla="*/ 1351065 w 1789838"/>
              <a:gd name="connsiteY4" fmla="*/ 1073272 h 1075632"/>
              <a:gd name="connsiteX5" fmla="*/ 126 w 1789838"/>
              <a:gd name="connsiteY5" fmla="*/ 1075632 h 1075632"/>
              <a:gd name="connsiteX6" fmla="*/ 126 w 1789838"/>
              <a:gd name="connsiteY6" fmla="*/ 263714 h 107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838" h="1075632">
                <a:moveTo>
                  <a:pt x="126" y="263714"/>
                </a:moveTo>
                <a:cubicBezTo>
                  <a:pt x="252" y="172825"/>
                  <a:pt x="0" y="90889"/>
                  <a:pt x="126" y="0"/>
                </a:cubicBezTo>
                <a:lnTo>
                  <a:pt x="1784586" y="1"/>
                </a:lnTo>
                <a:cubicBezTo>
                  <a:pt x="1787526" y="309969"/>
                  <a:pt x="1786898" y="614082"/>
                  <a:pt x="1789838" y="924050"/>
                </a:cubicBezTo>
                <a:lnTo>
                  <a:pt x="1351065" y="1073272"/>
                </a:lnTo>
                <a:lnTo>
                  <a:pt x="126" y="1075632"/>
                </a:lnTo>
                <a:lnTo>
                  <a:pt x="126" y="263714"/>
                </a:lnTo>
                <a:close/>
              </a:path>
            </a:pathLst>
          </a:custGeom>
          <a:solidFill>
            <a:srgbClr val="0075BE"/>
          </a:solidFill>
        </p:spPr>
        <p:txBody>
          <a:bodyPr lIns="190476" anchor="ctr" anchorCtr="0"/>
          <a:lstStyle>
            <a:lvl1pPr>
              <a:buNone/>
              <a:defRPr>
                <a:solidFill>
                  <a:schemeClr val="bg1"/>
                </a:solidFill>
              </a:defRPr>
            </a:lvl1pPr>
          </a:lstStyle>
          <a:p>
            <a:endParaRPr lang="de-DE" dirty="0"/>
          </a:p>
        </p:txBody>
      </p:sp>
      <p:sp>
        <p:nvSpPr>
          <p:cNvPr id="12" name="Bildplatzhalter 8"/>
          <p:cNvSpPr>
            <a:spLocks noGrp="1"/>
          </p:cNvSpPr>
          <p:nvPr>
            <p:ph type="pic" sz="quarter" idx="22"/>
          </p:nvPr>
        </p:nvSpPr>
        <p:spPr>
          <a:xfrm>
            <a:off x="4856356" y="1142937"/>
            <a:ext cx="1714349" cy="1431410"/>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188" h="1355420">
                <a:moveTo>
                  <a:pt x="0" y="544205"/>
                </a:moveTo>
                <a:cubicBezTo>
                  <a:pt x="126" y="453316"/>
                  <a:pt x="251" y="90889"/>
                  <a:pt x="377" y="0"/>
                </a:cubicBezTo>
                <a:lnTo>
                  <a:pt x="1627188" y="1"/>
                </a:lnTo>
                <a:lnTo>
                  <a:pt x="1626732" y="1131908"/>
                </a:lnTo>
                <a:lnTo>
                  <a:pt x="1086261" y="1355420"/>
                </a:lnTo>
                <a:lnTo>
                  <a:pt x="0" y="1353830"/>
                </a:lnTo>
                <a:lnTo>
                  <a:pt x="0" y="544205"/>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3" name="Bildplatzhalter 8"/>
          <p:cNvSpPr>
            <a:spLocks noGrp="1"/>
          </p:cNvSpPr>
          <p:nvPr>
            <p:ph type="pic" sz="quarter" idx="23"/>
          </p:nvPr>
        </p:nvSpPr>
        <p:spPr>
          <a:xfrm>
            <a:off x="5131519" y="4271257"/>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4" name="Textplatzhalter 7"/>
          <p:cNvSpPr>
            <a:spLocks noGrp="1"/>
          </p:cNvSpPr>
          <p:nvPr>
            <p:ph type="body" sz="quarter" idx="13"/>
          </p:nvPr>
        </p:nvSpPr>
        <p:spPr>
          <a:xfrm>
            <a:off x="289618" y="1089555"/>
            <a:ext cx="3995950" cy="4626005"/>
          </a:xfrm>
          <a:prstGeom prst="rect">
            <a:avLst/>
          </a:prstGeom>
        </p:spPr>
        <p:txBody>
          <a:bodyPr lIns="0" tIns="0">
            <a:normAutofit/>
          </a:bodyPr>
          <a:lstStyle>
            <a:lvl1pPr marL="271434" indent="-271434">
              <a:buFontTx/>
              <a:buBlip>
                <a:blip r:embed="rId2"/>
              </a:buBlip>
              <a:defRPr sz="1600"/>
            </a:lvl1pPr>
            <a:lvl2pPr marL="542867" indent="-271434">
              <a:defRPr sz="1600" b="0"/>
            </a:lvl2pPr>
            <a:lvl3pPr marL="800014" indent="-228575">
              <a:buFont typeface="Symbol" pitchFamily="18" charset="2"/>
              <a:buChar char="-"/>
              <a:defRPr sz="1400" b="1"/>
            </a:lvl3pPr>
            <a:lvl4pPr marL="1077798" indent="-228575">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5" name="Titelplatzhalter 1"/>
          <p:cNvSpPr>
            <a:spLocks noGrp="1"/>
          </p:cNvSpPr>
          <p:nvPr>
            <p:ph type="title" hasCustomPrompt="1"/>
          </p:nvPr>
        </p:nvSpPr>
        <p:spPr>
          <a:xfrm>
            <a:off x="179512" y="201841"/>
            <a:ext cx="7200800" cy="776348"/>
          </a:xfrm>
          <a:prstGeom prst="rect">
            <a:avLst/>
          </a:prstGeom>
        </p:spPr>
        <p:txBody>
          <a:bodyPr vert="horz" lIns="91431" tIns="45715" rIns="91431" bIns="45715"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21245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785EBF-1A64-4050-9AE2-EBB6F543C052}" type="datetimeFigureOut">
              <a:rPr lang="en-US">
                <a:solidFill>
                  <a:prstClr val="black">
                    <a:tint val="75000"/>
                  </a:prstClr>
                </a:solidFill>
              </a:rPr>
              <a:pPr/>
              <a:t>4/3/2018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1319C8-2FD4-4E38-B5BD-601075ABE6E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198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64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descr="KON-0134_divider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FFFFF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295925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descr="Konica-GivingShape-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852333" cy="1120140"/>
          </a:xfrm>
          <a:prstGeom prst="rect">
            <a:avLst/>
          </a:prstGeom>
        </p:spPr>
      </p:pic>
      <p:sp>
        <p:nvSpPr>
          <p:cNvPr id="2" name="Title 1"/>
          <p:cNvSpPr>
            <a:spLocks noGrp="1"/>
          </p:cNvSpPr>
          <p:nvPr>
            <p:ph type="ctrTitle" hasCustomPrompt="1"/>
          </p:nvPr>
        </p:nvSpPr>
        <p:spPr>
          <a:xfrm>
            <a:off x="377825" y="1716085"/>
            <a:ext cx="7772400" cy="1470025"/>
          </a:xfrm>
        </p:spPr>
        <p:txBody>
          <a:bodyPr lIns="0">
            <a:normAutofit/>
          </a:bodyPr>
          <a:lstStyle>
            <a:lvl1pPr algn="l">
              <a:defRPr sz="3200" b="0">
                <a:solidFill>
                  <a:srgbClr val="005E9F"/>
                </a:solidFill>
                <a:latin typeface="Arial"/>
                <a:cs typeface="Arial"/>
              </a:defRPr>
            </a:lvl1pPr>
          </a:lstStyle>
          <a:p>
            <a:r>
              <a:rPr lang="en-US" dirty="0"/>
              <a:t>Title of Presentation Here</a:t>
            </a:r>
          </a:p>
        </p:txBody>
      </p:sp>
      <p:pic>
        <p:nvPicPr>
          <p:cNvPr id="8" name="Picture 7" descr="Cover_Art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2467" y="-242890"/>
            <a:ext cx="9144000" cy="6858000"/>
          </a:xfrm>
          <a:prstGeom prst="rect">
            <a:avLst/>
          </a:prstGeom>
        </p:spPr>
      </p:pic>
    </p:spTree>
    <p:extLst>
      <p:ext uri="{BB962C8B-B14F-4D97-AF65-F5344CB8AC3E}">
        <p14:creationId xmlns:p14="http://schemas.microsoft.com/office/powerpoint/2010/main" val="384630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descr="KON-0134_divider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FFFFF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38921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3" descr="KON-0134_OurVis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4E4E4E"/>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398569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descr="KON-0134_accent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7825" y="855812"/>
            <a:ext cx="7536712" cy="1242308"/>
          </a:xfrm>
        </p:spPr>
        <p:txBody>
          <a:bodyPr lIns="0">
            <a:normAutofit/>
          </a:bodyPr>
          <a:lstStyle>
            <a:lvl1pPr algn="l">
              <a:defRPr sz="3200" b="0">
                <a:solidFill>
                  <a:srgbClr val="005E9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16760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3229"/>
            <a:ext cx="8229600" cy="564638"/>
          </a:xfrm>
        </p:spPr>
        <p:txBody>
          <a:bodyPr lIns="0" anchor="t" anchorCtr="0">
            <a:normAutofit/>
          </a:bodyPr>
          <a:lstStyle>
            <a:lvl1pPr algn="l">
              <a:defRPr sz="3000">
                <a:solidFill>
                  <a:srgbClr val="005E9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2005532"/>
            <a:ext cx="8229600" cy="4525963"/>
          </a:xfrm>
        </p:spPr>
        <p:txBody>
          <a:bodyPr lIns="0"/>
          <a:lstStyle>
            <a:lvl1pPr marL="225425" indent="-225425">
              <a:buClr>
                <a:srgbClr val="005E9F"/>
              </a:buClr>
              <a:defRPr sz="2400">
                <a:solidFill>
                  <a:srgbClr val="4E4E4E"/>
                </a:solidFill>
                <a:latin typeface="Arial"/>
                <a:cs typeface="Arial"/>
              </a:defRPr>
            </a:lvl1pPr>
            <a:lvl2pPr marL="458788" indent="-233363">
              <a:buClr>
                <a:srgbClr val="005E9F"/>
              </a:buClr>
              <a:defRPr sz="2000">
                <a:solidFill>
                  <a:srgbClr val="4E4E4E"/>
                </a:solidFill>
                <a:latin typeface="Arial"/>
                <a:cs typeface="Arial"/>
              </a:defRPr>
            </a:lvl2pPr>
            <a:lvl3pPr marL="630238" indent="-171450">
              <a:buClr>
                <a:srgbClr val="005E9F"/>
              </a:buClr>
              <a:defRPr sz="1600">
                <a:solidFill>
                  <a:srgbClr val="4E4E4E"/>
                </a:solidFill>
                <a:latin typeface="Arial"/>
                <a:cs typeface="Arial"/>
              </a:defRPr>
            </a:lvl3pPr>
            <a:lvl4pPr marL="801688" indent="-171450">
              <a:buClr>
                <a:srgbClr val="005E9F"/>
              </a:buClr>
              <a:defRPr sz="1200">
                <a:solidFill>
                  <a:srgbClr val="4E4E4E"/>
                </a:solidFill>
                <a:latin typeface="Arial"/>
                <a:cs typeface="Arial"/>
              </a:defRPr>
            </a:lvl4pPr>
            <a:lvl5pPr marL="919163" indent="-117475">
              <a:buClr>
                <a:srgbClr val="005E9F"/>
              </a:buClr>
              <a:buFont typeface="Arial"/>
              <a:buChar char="•"/>
              <a:defRPr sz="900">
                <a:solidFill>
                  <a:srgbClr val="4E4E4E"/>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90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25" y="1600201"/>
            <a:ext cx="7936375" cy="4525963"/>
          </a:xfrm>
          <a:prstGeom prst="rect">
            <a:avLst/>
          </a:prstGeom>
        </p:spPr>
        <p:txBody>
          <a:bodyPr>
            <a:normAutofit/>
          </a:bodyPr>
          <a:lstStyle>
            <a:lvl1pPr marL="342900" indent="-342900">
              <a:buClr>
                <a:schemeClr val="accent2"/>
              </a:buClr>
              <a:buFont typeface="Arial"/>
              <a:buChar char="•"/>
              <a:defRPr sz="3600"/>
            </a:lvl1pPr>
            <a:lvl2pPr marL="742950" indent="-285750">
              <a:buClr>
                <a:schemeClr val="accent2"/>
              </a:buClr>
              <a:buFont typeface="Arial"/>
              <a:buChar char="•"/>
              <a:defRPr sz="3200">
                <a:solidFill>
                  <a:schemeClr val="tx2"/>
                </a:solidFill>
              </a:defRPr>
            </a:lvl2pPr>
            <a:lvl3pPr marL="1143000" indent="-228600">
              <a:buClr>
                <a:schemeClr val="accent2"/>
              </a:buClr>
              <a:buFont typeface="Arial"/>
              <a:buChar char="•"/>
              <a:defRPr sz="2800">
                <a:solidFill>
                  <a:schemeClr val="tx2"/>
                </a:solidFill>
              </a:defRPr>
            </a:lvl3pPr>
            <a:lvl4pPr marL="1600200" indent="-228600">
              <a:buClr>
                <a:schemeClr val="accent2"/>
              </a:buClr>
              <a:buFont typeface="Arial"/>
              <a:buChar char="•"/>
              <a:defRPr sz="2400">
                <a:solidFill>
                  <a:schemeClr val="tx2"/>
                </a:solidFill>
              </a:defRPr>
            </a:lvl4pPr>
            <a:lvl5pPr marL="2057400" indent="-228600">
              <a:buClr>
                <a:schemeClr val="accent2"/>
              </a:buClr>
              <a:buFont typeface="Arial"/>
              <a:buChar char="•"/>
              <a:defRPr sz="2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solidFill>
                <a:prstClr val="black">
                  <a:tint val="75000"/>
                </a:prstClr>
              </a:solidFill>
            </a:endParaRPr>
          </a:p>
        </p:txBody>
      </p:sp>
      <p:sp>
        <p:nvSpPr>
          <p:cNvPr id="7" name="Text Placeholder 6"/>
          <p:cNvSpPr>
            <a:spLocks noGrp="1"/>
          </p:cNvSpPr>
          <p:nvPr>
            <p:ph type="body" sz="quarter" idx="12" hasCustomPrompt="1"/>
          </p:nvPr>
        </p:nvSpPr>
        <p:spPr>
          <a:xfrm>
            <a:off x="266269" y="859333"/>
            <a:ext cx="5087937" cy="366649"/>
          </a:xfrm>
          <a:prstGeom prst="rect">
            <a:avLst/>
          </a:prstGeom>
        </p:spPr>
        <p:txBody>
          <a:bodyPr lIns="0" tIns="0" bIns="0" anchor="t" anchorCtr="0">
            <a:normAutofit/>
          </a:bodyPr>
          <a:lstStyle>
            <a:lvl1pPr marL="0" indent="0" algn="r">
              <a:buNone/>
              <a:defRPr sz="1400">
                <a:solidFill>
                  <a:schemeClr val="bg1">
                    <a:lumMod val="65000"/>
                  </a:schemeClr>
                </a:solidFill>
              </a:defRPr>
            </a:lvl1pPr>
            <a:lvl2pPr>
              <a:defRPr sz="1800"/>
            </a:lvl2pPr>
            <a:lvl3pPr>
              <a:defRPr sz="1600"/>
            </a:lvl3pPr>
            <a:lvl4pPr>
              <a:defRPr sz="1400"/>
            </a:lvl4pPr>
            <a:lvl5pPr>
              <a:defRPr sz="1400"/>
            </a:lvl5pPr>
          </a:lstStyle>
          <a:p>
            <a:pPr lvl="0"/>
            <a:r>
              <a:rPr lang="en-US" dirty="0"/>
              <a:t>SUBTITLE GOES HERE</a:t>
            </a:r>
          </a:p>
        </p:txBody>
      </p:sp>
      <p:sp>
        <p:nvSpPr>
          <p:cNvPr id="12" name="Title Placeholder 1"/>
          <p:cNvSpPr>
            <a:spLocks noGrp="1"/>
          </p:cNvSpPr>
          <p:nvPr>
            <p:ph type="title"/>
          </p:nvPr>
        </p:nvSpPr>
        <p:spPr>
          <a:xfrm>
            <a:off x="457201" y="163467"/>
            <a:ext cx="6895521" cy="716416"/>
          </a:xfrm>
          <a:prstGeom prst="rect">
            <a:avLst/>
          </a:prstGeom>
        </p:spPr>
        <p:txBody>
          <a:bodyPr vert="horz" lIns="0" tIns="0" rIns="91440" bIns="0" rtlCol="0" anchor="b" anchorCtr="0">
            <a:noAutofit/>
          </a:bodyPr>
          <a:lstStyle/>
          <a:p>
            <a:r>
              <a:rPr lang="en-US" dirty="0"/>
              <a:t>CLICK TO EDIT MASTER TITLE STYLE</a:t>
            </a:r>
          </a:p>
        </p:txBody>
      </p:sp>
    </p:spTree>
    <p:extLst>
      <p:ext uri="{BB962C8B-B14F-4D97-AF65-F5344CB8AC3E}">
        <p14:creationId xmlns:p14="http://schemas.microsoft.com/office/powerpoint/2010/main" val="168958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lumn text+ two pictures">
    <p:spTree>
      <p:nvGrpSpPr>
        <p:cNvPr id="1" name=""/>
        <p:cNvGrpSpPr/>
        <p:nvPr/>
      </p:nvGrpSpPr>
      <p:grpSpPr>
        <a:xfrm>
          <a:off x="0" y="0"/>
          <a:ext cx="0" cy="0"/>
          <a:chOff x="0" y="0"/>
          <a:chExt cx="0" cy="0"/>
        </a:xfrm>
      </p:grpSpPr>
      <p:sp>
        <p:nvSpPr>
          <p:cNvPr id="7" name="Bildplatzhalter 8"/>
          <p:cNvSpPr>
            <a:spLocks noGrp="1"/>
          </p:cNvSpPr>
          <p:nvPr>
            <p:ph type="pic" sz="quarter" idx="21"/>
          </p:nvPr>
        </p:nvSpPr>
        <p:spPr>
          <a:xfrm>
            <a:off x="6857182" y="3429000"/>
            <a:ext cx="1713952" cy="1715341"/>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813062 h 1624277"/>
              <a:gd name="connsiteX1" fmla="*/ 377 w 1627188"/>
              <a:gd name="connsiteY1" fmla="*/ 0 h 1624277"/>
              <a:gd name="connsiteX2" fmla="*/ 1627188 w 1627188"/>
              <a:gd name="connsiteY2" fmla="*/ 268858 h 1624277"/>
              <a:gd name="connsiteX3" fmla="*/ 1626732 w 1627188"/>
              <a:gd name="connsiteY3" fmla="*/ 1400765 h 1624277"/>
              <a:gd name="connsiteX4" fmla="*/ 1086261 w 1627188"/>
              <a:gd name="connsiteY4" fmla="*/ 1624277 h 1624277"/>
              <a:gd name="connsiteX5" fmla="*/ 0 w 1627188"/>
              <a:gd name="connsiteY5" fmla="*/ 1622687 h 1624277"/>
              <a:gd name="connsiteX6" fmla="*/ 0 w 1627188"/>
              <a:gd name="connsiteY6" fmla="*/ 813062 h 1624277"/>
              <a:gd name="connsiteX0" fmla="*/ 0 w 1626811"/>
              <a:gd name="connsiteY0" fmla="*/ 813062 h 1624277"/>
              <a:gd name="connsiteX1" fmla="*/ 377 w 1626811"/>
              <a:gd name="connsiteY1" fmla="*/ 0 h 1624277"/>
              <a:gd name="connsiteX2" fmla="*/ 1626811 w 1626811"/>
              <a:gd name="connsiteY2" fmla="*/ 0 h 1624277"/>
              <a:gd name="connsiteX3" fmla="*/ 1626732 w 1626811"/>
              <a:gd name="connsiteY3" fmla="*/ 1400765 h 1624277"/>
              <a:gd name="connsiteX4" fmla="*/ 1086261 w 1626811"/>
              <a:gd name="connsiteY4" fmla="*/ 1624277 h 1624277"/>
              <a:gd name="connsiteX5" fmla="*/ 0 w 1626811"/>
              <a:gd name="connsiteY5" fmla="*/ 1622687 h 1624277"/>
              <a:gd name="connsiteX6" fmla="*/ 0 w 1626811"/>
              <a:gd name="connsiteY6" fmla="*/ 813062 h 16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811" h="1624277">
                <a:moveTo>
                  <a:pt x="0" y="813062"/>
                </a:moveTo>
                <a:cubicBezTo>
                  <a:pt x="126" y="722173"/>
                  <a:pt x="251" y="90889"/>
                  <a:pt x="377" y="0"/>
                </a:cubicBezTo>
                <a:lnTo>
                  <a:pt x="1626811" y="0"/>
                </a:lnTo>
                <a:cubicBezTo>
                  <a:pt x="1626785" y="466922"/>
                  <a:pt x="1626758" y="933843"/>
                  <a:pt x="1626732" y="1400765"/>
                </a:cubicBezTo>
                <a:lnTo>
                  <a:pt x="1086261" y="1624277"/>
                </a:lnTo>
                <a:lnTo>
                  <a:pt x="0" y="1622687"/>
                </a:lnTo>
                <a:lnTo>
                  <a:pt x="0" y="813062"/>
                </a:lnTo>
                <a:close/>
              </a:path>
            </a:pathLst>
          </a:custGeom>
          <a:solidFill>
            <a:srgbClr val="73AAD9"/>
          </a:solidFill>
        </p:spPr>
        <p:txBody>
          <a:bodyPr lIns="190456" tIns="48376" rIns="96751" bIns="48376" anchor="ctr" anchorCtr="0"/>
          <a:lstStyle>
            <a:lvl1pPr>
              <a:buNone/>
              <a:defRPr>
                <a:solidFill>
                  <a:schemeClr val="bg1"/>
                </a:solidFill>
              </a:defRPr>
            </a:lvl1pPr>
          </a:lstStyle>
          <a:p>
            <a:endParaRPr lang="de-DE" dirty="0"/>
          </a:p>
        </p:txBody>
      </p:sp>
      <p:sp>
        <p:nvSpPr>
          <p:cNvPr id="8" name="Bildplatzhalter 8"/>
          <p:cNvSpPr>
            <a:spLocks noGrp="1"/>
          </p:cNvSpPr>
          <p:nvPr>
            <p:ph type="pic" sz="quarter" idx="18"/>
          </p:nvPr>
        </p:nvSpPr>
        <p:spPr>
          <a:xfrm>
            <a:off x="5427939" y="4572116"/>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0075BE"/>
          </a:solidFill>
        </p:spPr>
        <p:txBody>
          <a:bodyPr lIns="190456" tIns="48376" rIns="96751" bIns="48376" anchor="ctr" anchorCtr="0"/>
          <a:lstStyle>
            <a:lvl1pPr>
              <a:buNone/>
              <a:defRPr>
                <a:solidFill>
                  <a:schemeClr val="bg1"/>
                </a:solidFill>
              </a:defRPr>
            </a:lvl1pPr>
          </a:lstStyle>
          <a:p>
            <a:endParaRPr lang="de-DE" dirty="0"/>
          </a:p>
        </p:txBody>
      </p:sp>
      <p:sp>
        <p:nvSpPr>
          <p:cNvPr id="11" name="Textplatzhalter 7"/>
          <p:cNvSpPr>
            <a:spLocks noGrp="1"/>
          </p:cNvSpPr>
          <p:nvPr>
            <p:ph type="body" sz="quarter" idx="13"/>
          </p:nvPr>
        </p:nvSpPr>
        <p:spPr>
          <a:xfrm>
            <a:off x="289618" y="1086214"/>
            <a:ext cx="3995950" cy="4629348"/>
          </a:xfrm>
          <a:prstGeom prst="rect">
            <a:avLst/>
          </a:prstGeom>
        </p:spPr>
        <p:txBody>
          <a:bodyPr lIns="0" tIns="0" rIns="96751" bIns="48376">
            <a:normAutofit/>
          </a:bodyPr>
          <a:lstStyle>
            <a:lvl1pPr marL="271405" indent="-271405">
              <a:buFontTx/>
              <a:buBlip>
                <a:blip r:embed="rId2"/>
              </a:buBlip>
              <a:defRPr sz="1600"/>
            </a:lvl1pPr>
            <a:lvl2pPr marL="542809" indent="-271405">
              <a:defRPr sz="1600" b="0"/>
            </a:lvl2pPr>
            <a:lvl3pPr marL="799928" indent="-228551">
              <a:buFont typeface="Symbol" pitchFamily="18" charset="2"/>
              <a:buChar char="-"/>
              <a:defRPr sz="1400" b="1"/>
            </a:lvl3pPr>
            <a:lvl4pPr marL="1077683" indent="-228551">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2" name="Textplatzhalter 7"/>
          <p:cNvSpPr>
            <a:spLocks noGrp="1"/>
          </p:cNvSpPr>
          <p:nvPr>
            <p:ph type="body" sz="quarter" idx="14"/>
          </p:nvPr>
        </p:nvSpPr>
        <p:spPr>
          <a:xfrm>
            <a:off x="4842031" y="1086213"/>
            <a:ext cx="3976856" cy="2058859"/>
          </a:xfrm>
          <a:prstGeom prst="rect">
            <a:avLst/>
          </a:prstGeom>
        </p:spPr>
        <p:txBody>
          <a:bodyPr lIns="96751" tIns="0" rIns="96751" bIns="48376">
            <a:normAutofit/>
          </a:bodyPr>
          <a:lstStyle>
            <a:lvl1pPr marL="271405" indent="-271405">
              <a:buFontTx/>
              <a:buBlip>
                <a:blip r:embed="rId2"/>
              </a:buBlip>
              <a:defRPr sz="1600"/>
            </a:lvl1pPr>
            <a:lvl2pPr marL="542809" indent="-271405">
              <a:defRPr lang="de-DE" sz="1600" b="0" kern="1200" dirty="0" smtClean="0">
                <a:solidFill>
                  <a:schemeClr val="tx1"/>
                </a:solidFill>
                <a:latin typeface="Arial" pitchFamily="34" charset="0"/>
                <a:ea typeface="+mn-ea"/>
                <a:cs typeface="Arial" pitchFamily="34" charset="0"/>
              </a:defRPr>
            </a:lvl2pPr>
            <a:lvl3pPr marL="799928" indent="-228551">
              <a:buFont typeface="Symbol" pitchFamily="18" charset="2"/>
              <a:buChar char="-"/>
              <a:defRPr lang="de-DE" sz="1400" b="1" kern="1200" baseline="0" dirty="0" smtClean="0">
                <a:solidFill>
                  <a:schemeClr val="tx1"/>
                </a:solidFill>
                <a:latin typeface="Arial" pitchFamily="34" charset="0"/>
                <a:ea typeface="+mn-ea"/>
                <a:cs typeface="Arial" pitchFamily="34" charset="0"/>
              </a:defRPr>
            </a:lvl3pPr>
            <a:lvl4pPr marL="1077683" indent="-228551">
              <a:defRPr lang="de-DE" sz="1400" b="0" kern="1200" dirty="0" smtClean="0">
                <a:solidFill>
                  <a:schemeClr val="tx1"/>
                </a:solidFill>
                <a:latin typeface="Arial" pitchFamily="34" charset="0"/>
                <a:ea typeface="+mn-ea"/>
                <a:cs typeface="Arial" pitchFamily="34" charset="0"/>
              </a:defRPr>
            </a:lvl4pPr>
          </a:lstStyle>
          <a:p>
            <a:pPr lvl="0"/>
            <a:r>
              <a:rPr lang="de-DE" dirty="0"/>
              <a:t>Textmasterformate durch Klicken bearbeiten</a:t>
            </a:r>
          </a:p>
          <a:p>
            <a:pPr marL="542809" lvl="1" indent="-271405" algn="l" defTabSz="914205" rtl="0" eaLnBrk="1" latinLnBrk="0" hangingPunct="1">
              <a:spcBef>
                <a:spcPct val="20000"/>
              </a:spcBef>
              <a:buFont typeface="Arial" pitchFamily="34" charset="0"/>
              <a:buChar char="–"/>
            </a:pPr>
            <a:r>
              <a:rPr lang="de-DE" dirty="0"/>
              <a:t>Zweite Ebene</a:t>
            </a:r>
          </a:p>
          <a:p>
            <a:pPr marL="799928" lvl="2" indent="-228551" algn="l" defTabSz="914205" rtl="0" eaLnBrk="1" latinLnBrk="0" hangingPunct="1">
              <a:spcBef>
                <a:spcPct val="20000"/>
              </a:spcBef>
              <a:buFont typeface="Symbol" pitchFamily="18" charset="2"/>
              <a:buChar char="-"/>
            </a:pPr>
            <a:r>
              <a:rPr lang="de-DE" dirty="0"/>
              <a:t>Dritte Ebene</a:t>
            </a:r>
          </a:p>
          <a:p>
            <a:pPr marL="1077683" lvl="3" indent="-228551" algn="l" defTabSz="914205" rtl="0" eaLnBrk="1" latinLnBrk="0" hangingPunct="1">
              <a:spcBef>
                <a:spcPct val="20000"/>
              </a:spcBef>
              <a:buFont typeface="Arial" pitchFamily="34" charset="0"/>
              <a:buChar char="–"/>
            </a:pPr>
            <a:r>
              <a:rPr lang="de-DE" dirty="0"/>
              <a:t>Vierte Ebene</a:t>
            </a:r>
          </a:p>
        </p:txBody>
      </p:sp>
      <p:sp>
        <p:nvSpPr>
          <p:cNvPr id="14" name="Titelplatzhalter 1"/>
          <p:cNvSpPr>
            <a:spLocks noGrp="1"/>
          </p:cNvSpPr>
          <p:nvPr>
            <p:ph type="title" hasCustomPrompt="1"/>
          </p:nvPr>
        </p:nvSpPr>
        <p:spPr>
          <a:xfrm>
            <a:off x="179512" y="201841"/>
            <a:ext cx="7200800" cy="776348"/>
          </a:xfrm>
          <a:prstGeom prst="rect">
            <a:avLst/>
          </a:prstGeom>
        </p:spPr>
        <p:txBody>
          <a:bodyPr vert="horz" lIns="91421" tIns="45710" rIns="91421" bIns="45710"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113255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ne column text and  three pictures">
    <p:spTree>
      <p:nvGrpSpPr>
        <p:cNvPr id="1" name=""/>
        <p:cNvGrpSpPr/>
        <p:nvPr/>
      </p:nvGrpSpPr>
      <p:grpSpPr>
        <a:xfrm>
          <a:off x="0" y="0"/>
          <a:ext cx="0" cy="0"/>
          <a:chOff x="0" y="0"/>
          <a:chExt cx="0" cy="0"/>
        </a:xfrm>
      </p:grpSpPr>
      <p:sp>
        <p:nvSpPr>
          <p:cNvPr id="17" name="Bildplatzhalter 8"/>
          <p:cNvSpPr>
            <a:spLocks noGrp="1"/>
          </p:cNvSpPr>
          <p:nvPr>
            <p:ph type="pic" sz="quarter" idx="20"/>
          </p:nvPr>
        </p:nvSpPr>
        <p:spPr>
          <a:xfrm>
            <a:off x="5713308" y="2286560"/>
            <a:ext cx="3152670" cy="2272489"/>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348171 w 1630755"/>
              <a:gd name="connsiteY4" fmla="*/ 1080964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253172 w 1630755"/>
              <a:gd name="connsiteY4" fmla="*/ 1082291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197234 w 1630755"/>
              <a:gd name="connsiteY4" fmla="*/ 1080329 h 1082292"/>
              <a:gd name="connsiteX5" fmla="*/ 0 w 1630755"/>
              <a:gd name="connsiteY5" fmla="*/ 1082292 h 1082292"/>
              <a:gd name="connsiteX6" fmla="*/ 0 w 1630755"/>
              <a:gd name="connsiteY6" fmla="*/ 272667 h 1082292"/>
              <a:gd name="connsiteX0" fmla="*/ 0 w 1636007"/>
              <a:gd name="connsiteY0" fmla="*/ 272667 h 1082292"/>
              <a:gd name="connsiteX1" fmla="*/ 377 w 1636007"/>
              <a:gd name="connsiteY1" fmla="*/ 0 h 1082292"/>
              <a:gd name="connsiteX2" fmla="*/ 1627188 w 1636007"/>
              <a:gd name="connsiteY2" fmla="*/ 1204 h 1082292"/>
              <a:gd name="connsiteX3" fmla="*/ 1636007 w 1636007"/>
              <a:gd name="connsiteY3" fmla="*/ 931107 h 1082292"/>
              <a:gd name="connsiteX4" fmla="*/ 1197234 w 1636007"/>
              <a:gd name="connsiteY4" fmla="*/ 1080329 h 1082292"/>
              <a:gd name="connsiteX5" fmla="*/ 0 w 1636007"/>
              <a:gd name="connsiteY5" fmla="*/ 1082292 h 1082292"/>
              <a:gd name="connsiteX6" fmla="*/ 0 w 1636007"/>
              <a:gd name="connsiteY6" fmla="*/ 272667 h 1082292"/>
              <a:gd name="connsiteX0" fmla="*/ 153705 w 1789712"/>
              <a:gd name="connsiteY0" fmla="*/ 272667 h 1082689"/>
              <a:gd name="connsiteX1" fmla="*/ 154082 w 1789712"/>
              <a:gd name="connsiteY1" fmla="*/ 0 h 1082689"/>
              <a:gd name="connsiteX2" fmla="*/ 1780893 w 1789712"/>
              <a:gd name="connsiteY2" fmla="*/ 1204 h 1082689"/>
              <a:gd name="connsiteX3" fmla="*/ 1789712 w 1789712"/>
              <a:gd name="connsiteY3" fmla="*/ 931107 h 1082689"/>
              <a:gd name="connsiteX4" fmla="*/ 1350939 w 1789712"/>
              <a:gd name="connsiteY4" fmla="*/ 1080329 h 1082689"/>
              <a:gd name="connsiteX5" fmla="*/ 0 w 1789712"/>
              <a:gd name="connsiteY5" fmla="*/ 1082689 h 1082689"/>
              <a:gd name="connsiteX6" fmla="*/ 153705 w 1789712"/>
              <a:gd name="connsiteY6" fmla="*/ 272667 h 1082689"/>
              <a:gd name="connsiteX0" fmla="*/ 153831 w 1789838"/>
              <a:gd name="connsiteY0" fmla="*/ 272269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53831 w 1789838"/>
              <a:gd name="connsiteY6" fmla="*/ 272269 h 1082291"/>
              <a:gd name="connsiteX0" fmla="*/ 126 w 1789838"/>
              <a:gd name="connsiteY0" fmla="*/ 270373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26 w 1789838"/>
              <a:gd name="connsiteY6" fmla="*/ 270373 h 1082291"/>
              <a:gd name="connsiteX0" fmla="*/ 126 w 1789838"/>
              <a:gd name="connsiteY0" fmla="*/ 540748 h 1352666"/>
              <a:gd name="connsiteX1" fmla="*/ 126 w 1789838"/>
              <a:gd name="connsiteY1" fmla="*/ 0 h 1352666"/>
              <a:gd name="connsiteX2" fmla="*/ 1781019 w 1789838"/>
              <a:gd name="connsiteY2" fmla="*/ 27118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0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40556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135187 h 947105"/>
              <a:gd name="connsiteX1" fmla="*/ 126 w 1789838"/>
              <a:gd name="connsiteY1" fmla="*/ 0 h 947105"/>
              <a:gd name="connsiteX2" fmla="*/ 1784586 w 1789838"/>
              <a:gd name="connsiteY2" fmla="*/ 0 h 947105"/>
              <a:gd name="connsiteX3" fmla="*/ 1789838 w 1789838"/>
              <a:gd name="connsiteY3" fmla="*/ 795523 h 947105"/>
              <a:gd name="connsiteX4" fmla="*/ 1351065 w 1789838"/>
              <a:gd name="connsiteY4" fmla="*/ 944745 h 947105"/>
              <a:gd name="connsiteX5" fmla="*/ 126 w 1789838"/>
              <a:gd name="connsiteY5" fmla="*/ 947105 h 947105"/>
              <a:gd name="connsiteX6" fmla="*/ 126 w 1789838"/>
              <a:gd name="connsiteY6" fmla="*/ 135187 h 947105"/>
              <a:gd name="connsiteX0" fmla="*/ 126 w 1789838"/>
              <a:gd name="connsiteY0" fmla="*/ 263713 h 1075631"/>
              <a:gd name="connsiteX1" fmla="*/ 126 w 1789838"/>
              <a:gd name="connsiteY1" fmla="*/ 128526 h 1075631"/>
              <a:gd name="connsiteX2" fmla="*/ 1784586 w 1789838"/>
              <a:gd name="connsiteY2" fmla="*/ 0 h 1075631"/>
              <a:gd name="connsiteX3" fmla="*/ 1789838 w 1789838"/>
              <a:gd name="connsiteY3" fmla="*/ 924049 h 1075631"/>
              <a:gd name="connsiteX4" fmla="*/ 1351065 w 1789838"/>
              <a:gd name="connsiteY4" fmla="*/ 1073271 h 1075631"/>
              <a:gd name="connsiteX5" fmla="*/ 126 w 1789838"/>
              <a:gd name="connsiteY5" fmla="*/ 1075631 h 1075631"/>
              <a:gd name="connsiteX6" fmla="*/ 126 w 1789838"/>
              <a:gd name="connsiteY6" fmla="*/ 263713 h 1075631"/>
              <a:gd name="connsiteX0" fmla="*/ 126 w 1789838"/>
              <a:gd name="connsiteY0" fmla="*/ 263714 h 1075632"/>
              <a:gd name="connsiteX1" fmla="*/ 126 w 1789838"/>
              <a:gd name="connsiteY1" fmla="*/ 0 h 1075632"/>
              <a:gd name="connsiteX2" fmla="*/ 1784586 w 1789838"/>
              <a:gd name="connsiteY2" fmla="*/ 1 h 1075632"/>
              <a:gd name="connsiteX3" fmla="*/ 1789838 w 1789838"/>
              <a:gd name="connsiteY3" fmla="*/ 924050 h 1075632"/>
              <a:gd name="connsiteX4" fmla="*/ 1351065 w 1789838"/>
              <a:gd name="connsiteY4" fmla="*/ 1073272 h 1075632"/>
              <a:gd name="connsiteX5" fmla="*/ 126 w 1789838"/>
              <a:gd name="connsiteY5" fmla="*/ 1075632 h 1075632"/>
              <a:gd name="connsiteX6" fmla="*/ 126 w 1789838"/>
              <a:gd name="connsiteY6" fmla="*/ 263714 h 107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838" h="1075632">
                <a:moveTo>
                  <a:pt x="126" y="263714"/>
                </a:moveTo>
                <a:cubicBezTo>
                  <a:pt x="252" y="172825"/>
                  <a:pt x="0" y="90889"/>
                  <a:pt x="126" y="0"/>
                </a:cubicBezTo>
                <a:lnTo>
                  <a:pt x="1784586" y="1"/>
                </a:lnTo>
                <a:cubicBezTo>
                  <a:pt x="1787526" y="309969"/>
                  <a:pt x="1786898" y="614082"/>
                  <a:pt x="1789838" y="924050"/>
                </a:cubicBezTo>
                <a:lnTo>
                  <a:pt x="1351065" y="1073272"/>
                </a:lnTo>
                <a:lnTo>
                  <a:pt x="126" y="1075632"/>
                </a:lnTo>
                <a:lnTo>
                  <a:pt x="126" y="263714"/>
                </a:lnTo>
                <a:close/>
              </a:path>
            </a:pathLst>
          </a:custGeom>
          <a:solidFill>
            <a:srgbClr val="0075BE"/>
          </a:solidFill>
        </p:spPr>
        <p:txBody>
          <a:bodyPr lIns="190476" anchor="ctr" anchorCtr="0"/>
          <a:lstStyle>
            <a:lvl1pPr>
              <a:buNone/>
              <a:defRPr>
                <a:solidFill>
                  <a:schemeClr val="bg1"/>
                </a:solidFill>
              </a:defRPr>
            </a:lvl1pPr>
          </a:lstStyle>
          <a:p>
            <a:endParaRPr lang="de-DE" dirty="0"/>
          </a:p>
        </p:txBody>
      </p:sp>
      <p:sp>
        <p:nvSpPr>
          <p:cNvPr id="12" name="Bildplatzhalter 8"/>
          <p:cNvSpPr>
            <a:spLocks noGrp="1"/>
          </p:cNvSpPr>
          <p:nvPr>
            <p:ph type="pic" sz="quarter" idx="22"/>
          </p:nvPr>
        </p:nvSpPr>
        <p:spPr>
          <a:xfrm>
            <a:off x="4856356" y="1142937"/>
            <a:ext cx="1714349" cy="1431410"/>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188" h="1355420">
                <a:moveTo>
                  <a:pt x="0" y="544205"/>
                </a:moveTo>
                <a:cubicBezTo>
                  <a:pt x="126" y="453316"/>
                  <a:pt x="251" y="90889"/>
                  <a:pt x="377" y="0"/>
                </a:cubicBezTo>
                <a:lnTo>
                  <a:pt x="1627188" y="1"/>
                </a:lnTo>
                <a:lnTo>
                  <a:pt x="1626732" y="1131908"/>
                </a:lnTo>
                <a:lnTo>
                  <a:pt x="1086261" y="1355420"/>
                </a:lnTo>
                <a:lnTo>
                  <a:pt x="0" y="1353830"/>
                </a:lnTo>
                <a:lnTo>
                  <a:pt x="0" y="544205"/>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3" name="Bildplatzhalter 8"/>
          <p:cNvSpPr>
            <a:spLocks noGrp="1"/>
          </p:cNvSpPr>
          <p:nvPr>
            <p:ph type="pic" sz="quarter" idx="23"/>
          </p:nvPr>
        </p:nvSpPr>
        <p:spPr>
          <a:xfrm>
            <a:off x="5131519" y="4271257"/>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4" name="Textplatzhalter 7"/>
          <p:cNvSpPr>
            <a:spLocks noGrp="1"/>
          </p:cNvSpPr>
          <p:nvPr>
            <p:ph type="body" sz="quarter" idx="13"/>
          </p:nvPr>
        </p:nvSpPr>
        <p:spPr>
          <a:xfrm>
            <a:off x="289618" y="1089555"/>
            <a:ext cx="3995950" cy="4626005"/>
          </a:xfrm>
          <a:prstGeom prst="rect">
            <a:avLst/>
          </a:prstGeom>
        </p:spPr>
        <p:txBody>
          <a:bodyPr lIns="0" tIns="0">
            <a:normAutofit/>
          </a:bodyPr>
          <a:lstStyle>
            <a:lvl1pPr marL="271434" indent="-271434">
              <a:buFontTx/>
              <a:buBlip>
                <a:blip r:embed="rId2"/>
              </a:buBlip>
              <a:defRPr sz="1600"/>
            </a:lvl1pPr>
            <a:lvl2pPr marL="542867" indent="-271434">
              <a:defRPr sz="1600" b="0"/>
            </a:lvl2pPr>
            <a:lvl3pPr marL="800014" indent="-228575">
              <a:buFont typeface="Symbol" pitchFamily="18" charset="2"/>
              <a:buChar char="-"/>
              <a:defRPr sz="1400" b="1"/>
            </a:lvl3pPr>
            <a:lvl4pPr marL="1077798" indent="-228575">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5" name="Titelplatzhalter 1"/>
          <p:cNvSpPr>
            <a:spLocks noGrp="1"/>
          </p:cNvSpPr>
          <p:nvPr>
            <p:ph type="title" hasCustomPrompt="1"/>
          </p:nvPr>
        </p:nvSpPr>
        <p:spPr>
          <a:xfrm>
            <a:off x="179512" y="201841"/>
            <a:ext cx="7200800" cy="776348"/>
          </a:xfrm>
          <a:prstGeom prst="rect">
            <a:avLst/>
          </a:prstGeom>
        </p:spPr>
        <p:txBody>
          <a:bodyPr vert="horz" lIns="91431" tIns="45715" rIns="91431" bIns="45715"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26379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98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descr="Konica-GivingShape-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852333" cy="1120140"/>
          </a:xfrm>
          <a:prstGeom prst="rect">
            <a:avLst/>
          </a:prstGeom>
        </p:spPr>
      </p:pic>
      <p:sp>
        <p:nvSpPr>
          <p:cNvPr id="2" name="Title 1"/>
          <p:cNvSpPr>
            <a:spLocks noGrp="1"/>
          </p:cNvSpPr>
          <p:nvPr>
            <p:ph type="ctrTitle" hasCustomPrompt="1"/>
          </p:nvPr>
        </p:nvSpPr>
        <p:spPr>
          <a:xfrm>
            <a:off x="377825" y="1716085"/>
            <a:ext cx="7772400" cy="1470025"/>
          </a:xfrm>
        </p:spPr>
        <p:txBody>
          <a:bodyPr lIns="0">
            <a:normAutofit/>
          </a:bodyPr>
          <a:lstStyle>
            <a:lvl1pPr algn="l">
              <a:defRPr sz="3200" b="0">
                <a:solidFill>
                  <a:srgbClr val="005E9F"/>
                </a:solidFill>
                <a:latin typeface="Arial"/>
                <a:cs typeface="Arial"/>
              </a:defRPr>
            </a:lvl1pPr>
          </a:lstStyle>
          <a:p>
            <a:r>
              <a:rPr lang="en-US" dirty="0"/>
              <a:t>Title of Presentation Here</a:t>
            </a:r>
          </a:p>
        </p:txBody>
      </p:sp>
      <p:pic>
        <p:nvPicPr>
          <p:cNvPr id="8" name="Picture 7" descr="Cover_Art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2467" y="-242890"/>
            <a:ext cx="9144000" cy="6858000"/>
          </a:xfrm>
          <a:prstGeom prst="rect">
            <a:avLst/>
          </a:prstGeom>
        </p:spPr>
      </p:pic>
    </p:spTree>
    <p:extLst>
      <p:ext uri="{BB962C8B-B14F-4D97-AF65-F5344CB8AC3E}">
        <p14:creationId xmlns:p14="http://schemas.microsoft.com/office/powerpoint/2010/main" val="4928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3" descr="KON-0134_OurVis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4E4E4E"/>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22550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descr="KON-0134_divider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FFFFF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224399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3" descr="KON-0134_OurVis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4E4E4E"/>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123722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descr="KON-0134_accent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7825" y="855812"/>
            <a:ext cx="7536712" cy="1242308"/>
          </a:xfrm>
        </p:spPr>
        <p:txBody>
          <a:bodyPr lIns="0">
            <a:normAutofit/>
          </a:bodyPr>
          <a:lstStyle>
            <a:lvl1pPr algn="l">
              <a:defRPr sz="3200" b="0">
                <a:solidFill>
                  <a:srgbClr val="005E9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34262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3229"/>
            <a:ext cx="8229600" cy="564638"/>
          </a:xfrm>
        </p:spPr>
        <p:txBody>
          <a:bodyPr lIns="0" anchor="t" anchorCtr="0">
            <a:normAutofit/>
          </a:bodyPr>
          <a:lstStyle>
            <a:lvl1pPr algn="l">
              <a:defRPr sz="3000">
                <a:solidFill>
                  <a:srgbClr val="005E9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2005532"/>
            <a:ext cx="8229600" cy="4525963"/>
          </a:xfrm>
        </p:spPr>
        <p:txBody>
          <a:bodyPr lIns="0"/>
          <a:lstStyle>
            <a:lvl1pPr marL="225425" indent="-225425">
              <a:buClr>
                <a:srgbClr val="005E9F"/>
              </a:buClr>
              <a:defRPr sz="2400">
                <a:solidFill>
                  <a:srgbClr val="4E4E4E"/>
                </a:solidFill>
                <a:latin typeface="Arial"/>
                <a:cs typeface="Arial"/>
              </a:defRPr>
            </a:lvl1pPr>
            <a:lvl2pPr marL="458788" indent="-233363">
              <a:buClr>
                <a:srgbClr val="005E9F"/>
              </a:buClr>
              <a:defRPr sz="2000">
                <a:solidFill>
                  <a:srgbClr val="4E4E4E"/>
                </a:solidFill>
                <a:latin typeface="Arial"/>
                <a:cs typeface="Arial"/>
              </a:defRPr>
            </a:lvl2pPr>
            <a:lvl3pPr marL="630238" indent="-171450">
              <a:buClr>
                <a:srgbClr val="005E9F"/>
              </a:buClr>
              <a:defRPr sz="1600">
                <a:solidFill>
                  <a:srgbClr val="4E4E4E"/>
                </a:solidFill>
                <a:latin typeface="Arial"/>
                <a:cs typeface="Arial"/>
              </a:defRPr>
            </a:lvl3pPr>
            <a:lvl4pPr marL="801688" indent="-171450">
              <a:buClr>
                <a:srgbClr val="005E9F"/>
              </a:buClr>
              <a:defRPr sz="1200">
                <a:solidFill>
                  <a:srgbClr val="4E4E4E"/>
                </a:solidFill>
                <a:latin typeface="Arial"/>
                <a:cs typeface="Arial"/>
              </a:defRPr>
            </a:lvl4pPr>
            <a:lvl5pPr marL="919163" indent="-117475">
              <a:buClr>
                <a:srgbClr val="005E9F"/>
              </a:buClr>
              <a:buFont typeface="Arial"/>
              <a:buChar char="•"/>
              <a:defRPr sz="900">
                <a:solidFill>
                  <a:srgbClr val="4E4E4E"/>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733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 text+ two pictures">
    <p:spTree>
      <p:nvGrpSpPr>
        <p:cNvPr id="1" name=""/>
        <p:cNvGrpSpPr/>
        <p:nvPr/>
      </p:nvGrpSpPr>
      <p:grpSpPr>
        <a:xfrm>
          <a:off x="0" y="0"/>
          <a:ext cx="0" cy="0"/>
          <a:chOff x="0" y="0"/>
          <a:chExt cx="0" cy="0"/>
        </a:xfrm>
      </p:grpSpPr>
      <p:sp>
        <p:nvSpPr>
          <p:cNvPr id="7" name="Bildplatzhalter 8"/>
          <p:cNvSpPr>
            <a:spLocks noGrp="1"/>
          </p:cNvSpPr>
          <p:nvPr>
            <p:ph type="pic" sz="quarter" idx="21"/>
          </p:nvPr>
        </p:nvSpPr>
        <p:spPr>
          <a:xfrm>
            <a:off x="6857182" y="3429000"/>
            <a:ext cx="1713952" cy="1715341"/>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813062 h 1624277"/>
              <a:gd name="connsiteX1" fmla="*/ 377 w 1627188"/>
              <a:gd name="connsiteY1" fmla="*/ 0 h 1624277"/>
              <a:gd name="connsiteX2" fmla="*/ 1627188 w 1627188"/>
              <a:gd name="connsiteY2" fmla="*/ 268858 h 1624277"/>
              <a:gd name="connsiteX3" fmla="*/ 1626732 w 1627188"/>
              <a:gd name="connsiteY3" fmla="*/ 1400765 h 1624277"/>
              <a:gd name="connsiteX4" fmla="*/ 1086261 w 1627188"/>
              <a:gd name="connsiteY4" fmla="*/ 1624277 h 1624277"/>
              <a:gd name="connsiteX5" fmla="*/ 0 w 1627188"/>
              <a:gd name="connsiteY5" fmla="*/ 1622687 h 1624277"/>
              <a:gd name="connsiteX6" fmla="*/ 0 w 1627188"/>
              <a:gd name="connsiteY6" fmla="*/ 813062 h 1624277"/>
              <a:gd name="connsiteX0" fmla="*/ 0 w 1626811"/>
              <a:gd name="connsiteY0" fmla="*/ 813062 h 1624277"/>
              <a:gd name="connsiteX1" fmla="*/ 377 w 1626811"/>
              <a:gd name="connsiteY1" fmla="*/ 0 h 1624277"/>
              <a:gd name="connsiteX2" fmla="*/ 1626811 w 1626811"/>
              <a:gd name="connsiteY2" fmla="*/ 0 h 1624277"/>
              <a:gd name="connsiteX3" fmla="*/ 1626732 w 1626811"/>
              <a:gd name="connsiteY3" fmla="*/ 1400765 h 1624277"/>
              <a:gd name="connsiteX4" fmla="*/ 1086261 w 1626811"/>
              <a:gd name="connsiteY4" fmla="*/ 1624277 h 1624277"/>
              <a:gd name="connsiteX5" fmla="*/ 0 w 1626811"/>
              <a:gd name="connsiteY5" fmla="*/ 1622687 h 1624277"/>
              <a:gd name="connsiteX6" fmla="*/ 0 w 1626811"/>
              <a:gd name="connsiteY6" fmla="*/ 813062 h 16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811" h="1624277">
                <a:moveTo>
                  <a:pt x="0" y="813062"/>
                </a:moveTo>
                <a:cubicBezTo>
                  <a:pt x="126" y="722173"/>
                  <a:pt x="251" y="90889"/>
                  <a:pt x="377" y="0"/>
                </a:cubicBezTo>
                <a:lnTo>
                  <a:pt x="1626811" y="0"/>
                </a:lnTo>
                <a:cubicBezTo>
                  <a:pt x="1626785" y="466922"/>
                  <a:pt x="1626758" y="933843"/>
                  <a:pt x="1626732" y="1400765"/>
                </a:cubicBezTo>
                <a:lnTo>
                  <a:pt x="1086261" y="1624277"/>
                </a:lnTo>
                <a:lnTo>
                  <a:pt x="0" y="1622687"/>
                </a:lnTo>
                <a:lnTo>
                  <a:pt x="0" y="813062"/>
                </a:lnTo>
                <a:close/>
              </a:path>
            </a:pathLst>
          </a:custGeom>
          <a:solidFill>
            <a:srgbClr val="73AAD9"/>
          </a:solidFill>
        </p:spPr>
        <p:txBody>
          <a:bodyPr lIns="190456" tIns="48376" rIns="96751" bIns="48376" anchor="ctr" anchorCtr="0"/>
          <a:lstStyle>
            <a:lvl1pPr>
              <a:buNone/>
              <a:defRPr>
                <a:solidFill>
                  <a:schemeClr val="bg1"/>
                </a:solidFill>
              </a:defRPr>
            </a:lvl1pPr>
          </a:lstStyle>
          <a:p>
            <a:endParaRPr lang="de-DE" dirty="0"/>
          </a:p>
        </p:txBody>
      </p:sp>
      <p:sp>
        <p:nvSpPr>
          <p:cNvPr id="8" name="Bildplatzhalter 8"/>
          <p:cNvSpPr>
            <a:spLocks noGrp="1"/>
          </p:cNvSpPr>
          <p:nvPr>
            <p:ph type="pic" sz="quarter" idx="18"/>
          </p:nvPr>
        </p:nvSpPr>
        <p:spPr>
          <a:xfrm>
            <a:off x="5427939" y="4572116"/>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0075BE"/>
          </a:solidFill>
        </p:spPr>
        <p:txBody>
          <a:bodyPr lIns="190456" tIns="48376" rIns="96751" bIns="48376" anchor="ctr" anchorCtr="0"/>
          <a:lstStyle>
            <a:lvl1pPr>
              <a:buNone/>
              <a:defRPr>
                <a:solidFill>
                  <a:schemeClr val="bg1"/>
                </a:solidFill>
              </a:defRPr>
            </a:lvl1pPr>
          </a:lstStyle>
          <a:p>
            <a:endParaRPr lang="de-DE" dirty="0"/>
          </a:p>
        </p:txBody>
      </p:sp>
      <p:sp>
        <p:nvSpPr>
          <p:cNvPr id="11" name="Textplatzhalter 7"/>
          <p:cNvSpPr>
            <a:spLocks noGrp="1"/>
          </p:cNvSpPr>
          <p:nvPr>
            <p:ph type="body" sz="quarter" idx="13"/>
          </p:nvPr>
        </p:nvSpPr>
        <p:spPr>
          <a:xfrm>
            <a:off x="289618" y="1086214"/>
            <a:ext cx="3995950" cy="4629348"/>
          </a:xfrm>
          <a:prstGeom prst="rect">
            <a:avLst/>
          </a:prstGeom>
        </p:spPr>
        <p:txBody>
          <a:bodyPr lIns="0" tIns="0" rIns="96751" bIns="48376">
            <a:normAutofit/>
          </a:bodyPr>
          <a:lstStyle>
            <a:lvl1pPr marL="271405" indent="-271405">
              <a:buFontTx/>
              <a:buBlip>
                <a:blip r:embed="rId2"/>
              </a:buBlip>
              <a:defRPr sz="1600"/>
            </a:lvl1pPr>
            <a:lvl2pPr marL="542809" indent="-271405">
              <a:defRPr sz="1600" b="0"/>
            </a:lvl2pPr>
            <a:lvl3pPr marL="799928" indent="-228551">
              <a:buFont typeface="Symbol" pitchFamily="18" charset="2"/>
              <a:buChar char="-"/>
              <a:defRPr sz="1400" b="1"/>
            </a:lvl3pPr>
            <a:lvl4pPr marL="1077683" indent="-228551">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2" name="Textplatzhalter 7"/>
          <p:cNvSpPr>
            <a:spLocks noGrp="1"/>
          </p:cNvSpPr>
          <p:nvPr>
            <p:ph type="body" sz="quarter" idx="14"/>
          </p:nvPr>
        </p:nvSpPr>
        <p:spPr>
          <a:xfrm>
            <a:off x="4842031" y="1086213"/>
            <a:ext cx="3976856" cy="2058859"/>
          </a:xfrm>
          <a:prstGeom prst="rect">
            <a:avLst/>
          </a:prstGeom>
        </p:spPr>
        <p:txBody>
          <a:bodyPr lIns="96751" tIns="0" rIns="96751" bIns="48376">
            <a:normAutofit/>
          </a:bodyPr>
          <a:lstStyle>
            <a:lvl1pPr marL="271405" indent="-271405">
              <a:buFontTx/>
              <a:buBlip>
                <a:blip r:embed="rId2"/>
              </a:buBlip>
              <a:defRPr sz="1600"/>
            </a:lvl1pPr>
            <a:lvl2pPr marL="542809" indent="-271405">
              <a:defRPr lang="de-DE" sz="1600" b="0" kern="1200" dirty="0" smtClean="0">
                <a:solidFill>
                  <a:schemeClr val="tx1"/>
                </a:solidFill>
                <a:latin typeface="Arial" pitchFamily="34" charset="0"/>
                <a:ea typeface="+mn-ea"/>
                <a:cs typeface="Arial" pitchFamily="34" charset="0"/>
              </a:defRPr>
            </a:lvl2pPr>
            <a:lvl3pPr marL="799928" indent="-228551">
              <a:buFont typeface="Symbol" pitchFamily="18" charset="2"/>
              <a:buChar char="-"/>
              <a:defRPr lang="de-DE" sz="1400" b="1" kern="1200" baseline="0" dirty="0" smtClean="0">
                <a:solidFill>
                  <a:schemeClr val="tx1"/>
                </a:solidFill>
                <a:latin typeface="Arial" pitchFamily="34" charset="0"/>
                <a:ea typeface="+mn-ea"/>
                <a:cs typeface="Arial" pitchFamily="34" charset="0"/>
              </a:defRPr>
            </a:lvl3pPr>
            <a:lvl4pPr marL="1077683" indent="-228551">
              <a:defRPr lang="de-DE" sz="1400" b="0" kern="1200" dirty="0" smtClean="0">
                <a:solidFill>
                  <a:schemeClr val="tx1"/>
                </a:solidFill>
                <a:latin typeface="Arial" pitchFamily="34" charset="0"/>
                <a:ea typeface="+mn-ea"/>
                <a:cs typeface="Arial" pitchFamily="34" charset="0"/>
              </a:defRPr>
            </a:lvl4pPr>
          </a:lstStyle>
          <a:p>
            <a:pPr lvl="0"/>
            <a:r>
              <a:rPr lang="de-DE" dirty="0"/>
              <a:t>Textmasterformate durch Klicken bearbeiten</a:t>
            </a:r>
          </a:p>
          <a:p>
            <a:pPr marL="542809" lvl="1" indent="-271405" algn="l" defTabSz="914205" rtl="0" eaLnBrk="1" latinLnBrk="0" hangingPunct="1">
              <a:spcBef>
                <a:spcPct val="20000"/>
              </a:spcBef>
              <a:buFont typeface="Arial" pitchFamily="34" charset="0"/>
              <a:buChar char="–"/>
            </a:pPr>
            <a:r>
              <a:rPr lang="de-DE" dirty="0"/>
              <a:t>Zweite Ebene</a:t>
            </a:r>
          </a:p>
          <a:p>
            <a:pPr marL="799928" lvl="2" indent="-228551" algn="l" defTabSz="914205" rtl="0" eaLnBrk="1" latinLnBrk="0" hangingPunct="1">
              <a:spcBef>
                <a:spcPct val="20000"/>
              </a:spcBef>
              <a:buFont typeface="Symbol" pitchFamily="18" charset="2"/>
              <a:buChar char="-"/>
            </a:pPr>
            <a:r>
              <a:rPr lang="de-DE" dirty="0"/>
              <a:t>Dritte Ebene</a:t>
            </a:r>
          </a:p>
          <a:p>
            <a:pPr marL="1077683" lvl="3" indent="-228551" algn="l" defTabSz="914205" rtl="0" eaLnBrk="1" latinLnBrk="0" hangingPunct="1">
              <a:spcBef>
                <a:spcPct val="20000"/>
              </a:spcBef>
              <a:buFont typeface="Arial" pitchFamily="34" charset="0"/>
              <a:buChar char="–"/>
            </a:pPr>
            <a:r>
              <a:rPr lang="de-DE" dirty="0"/>
              <a:t>Vierte Ebene</a:t>
            </a:r>
          </a:p>
        </p:txBody>
      </p:sp>
      <p:sp>
        <p:nvSpPr>
          <p:cNvPr id="14" name="Titelplatzhalter 1"/>
          <p:cNvSpPr>
            <a:spLocks noGrp="1"/>
          </p:cNvSpPr>
          <p:nvPr>
            <p:ph type="title" hasCustomPrompt="1"/>
          </p:nvPr>
        </p:nvSpPr>
        <p:spPr>
          <a:xfrm>
            <a:off x="179512" y="201841"/>
            <a:ext cx="7200800" cy="776348"/>
          </a:xfrm>
          <a:prstGeom prst="rect">
            <a:avLst/>
          </a:prstGeom>
        </p:spPr>
        <p:txBody>
          <a:bodyPr vert="horz" lIns="91421" tIns="45710" rIns="91421" bIns="45710"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13355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One column text and  three pictures">
    <p:spTree>
      <p:nvGrpSpPr>
        <p:cNvPr id="1" name=""/>
        <p:cNvGrpSpPr/>
        <p:nvPr/>
      </p:nvGrpSpPr>
      <p:grpSpPr>
        <a:xfrm>
          <a:off x="0" y="0"/>
          <a:ext cx="0" cy="0"/>
          <a:chOff x="0" y="0"/>
          <a:chExt cx="0" cy="0"/>
        </a:xfrm>
      </p:grpSpPr>
      <p:sp>
        <p:nvSpPr>
          <p:cNvPr id="17" name="Bildplatzhalter 8"/>
          <p:cNvSpPr>
            <a:spLocks noGrp="1"/>
          </p:cNvSpPr>
          <p:nvPr>
            <p:ph type="pic" sz="quarter" idx="20"/>
          </p:nvPr>
        </p:nvSpPr>
        <p:spPr>
          <a:xfrm>
            <a:off x="5713308" y="2286560"/>
            <a:ext cx="3152670" cy="2272489"/>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348171 w 1630755"/>
              <a:gd name="connsiteY4" fmla="*/ 1080964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253172 w 1630755"/>
              <a:gd name="connsiteY4" fmla="*/ 1082291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197234 w 1630755"/>
              <a:gd name="connsiteY4" fmla="*/ 1080329 h 1082292"/>
              <a:gd name="connsiteX5" fmla="*/ 0 w 1630755"/>
              <a:gd name="connsiteY5" fmla="*/ 1082292 h 1082292"/>
              <a:gd name="connsiteX6" fmla="*/ 0 w 1630755"/>
              <a:gd name="connsiteY6" fmla="*/ 272667 h 1082292"/>
              <a:gd name="connsiteX0" fmla="*/ 0 w 1636007"/>
              <a:gd name="connsiteY0" fmla="*/ 272667 h 1082292"/>
              <a:gd name="connsiteX1" fmla="*/ 377 w 1636007"/>
              <a:gd name="connsiteY1" fmla="*/ 0 h 1082292"/>
              <a:gd name="connsiteX2" fmla="*/ 1627188 w 1636007"/>
              <a:gd name="connsiteY2" fmla="*/ 1204 h 1082292"/>
              <a:gd name="connsiteX3" fmla="*/ 1636007 w 1636007"/>
              <a:gd name="connsiteY3" fmla="*/ 931107 h 1082292"/>
              <a:gd name="connsiteX4" fmla="*/ 1197234 w 1636007"/>
              <a:gd name="connsiteY4" fmla="*/ 1080329 h 1082292"/>
              <a:gd name="connsiteX5" fmla="*/ 0 w 1636007"/>
              <a:gd name="connsiteY5" fmla="*/ 1082292 h 1082292"/>
              <a:gd name="connsiteX6" fmla="*/ 0 w 1636007"/>
              <a:gd name="connsiteY6" fmla="*/ 272667 h 1082292"/>
              <a:gd name="connsiteX0" fmla="*/ 153705 w 1789712"/>
              <a:gd name="connsiteY0" fmla="*/ 272667 h 1082689"/>
              <a:gd name="connsiteX1" fmla="*/ 154082 w 1789712"/>
              <a:gd name="connsiteY1" fmla="*/ 0 h 1082689"/>
              <a:gd name="connsiteX2" fmla="*/ 1780893 w 1789712"/>
              <a:gd name="connsiteY2" fmla="*/ 1204 h 1082689"/>
              <a:gd name="connsiteX3" fmla="*/ 1789712 w 1789712"/>
              <a:gd name="connsiteY3" fmla="*/ 931107 h 1082689"/>
              <a:gd name="connsiteX4" fmla="*/ 1350939 w 1789712"/>
              <a:gd name="connsiteY4" fmla="*/ 1080329 h 1082689"/>
              <a:gd name="connsiteX5" fmla="*/ 0 w 1789712"/>
              <a:gd name="connsiteY5" fmla="*/ 1082689 h 1082689"/>
              <a:gd name="connsiteX6" fmla="*/ 153705 w 1789712"/>
              <a:gd name="connsiteY6" fmla="*/ 272667 h 1082689"/>
              <a:gd name="connsiteX0" fmla="*/ 153831 w 1789838"/>
              <a:gd name="connsiteY0" fmla="*/ 272269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53831 w 1789838"/>
              <a:gd name="connsiteY6" fmla="*/ 272269 h 1082291"/>
              <a:gd name="connsiteX0" fmla="*/ 126 w 1789838"/>
              <a:gd name="connsiteY0" fmla="*/ 270373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26 w 1789838"/>
              <a:gd name="connsiteY6" fmla="*/ 270373 h 1082291"/>
              <a:gd name="connsiteX0" fmla="*/ 126 w 1789838"/>
              <a:gd name="connsiteY0" fmla="*/ 540748 h 1352666"/>
              <a:gd name="connsiteX1" fmla="*/ 126 w 1789838"/>
              <a:gd name="connsiteY1" fmla="*/ 0 h 1352666"/>
              <a:gd name="connsiteX2" fmla="*/ 1781019 w 1789838"/>
              <a:gd name="connsiteY2" fmla="*/ 27118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0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40556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135187 h 947105"/>
              <a:gd name="connsiteX1" fmla="*/ 126 w 1789838"/>
              <a:gd name="connsiteY1" fmla="*/ 0 h 947105"/>
              <a:gd name="connsiteX2" fmla="*/ 1784586 w 1789838"/>
              <a:gd name="connsiteY2" fmla="*/ 0 h 947105"/>
              <a:gd name="connsiteX3" fmla="*/ 1789838 w 1789838"/>
              <a:gd name="connsiteY3" fmla="*/ 795523 h 947105"/>
              <a:gd name="connsiteX4" fmla="*/ 1351065 w 1789838"/>
              <a:gd name="connsiteY4" fmla="*/ 944745 h 947105"/>
              <a:gd name="connsiteX5" fmla="*/ 126 w 1789838"/>
              <a:gd name="connsiteY5" fmla="*/ 947105 h 947105"/>
              <a:gd name="connsiteX6" fmla="*/ 126 w 1789838"/>
              <a:gd name="connsiteY6" fmla="*/ 135187 h 947105"/>
              <a:gd name="connsiteX0" fmla="*/ 126 w 1789838"/>
              <a:gd name="connsiteY0" fmla="*/ 263713 h 1075631"/>
              <a:gd name="connsiteX1" fmla="*/ 126 w 1789838"/>
              <a:gd name="connsiteY1" fmla="*/ 128526 h 1075631"/>
              <a:gd name="connsiteX2" fmla="*/ 1784586 w 1789838"/>
              <a:gd name="connsiteY2" fmla="*/ 0 h 1075631"/>
              <a:gd name="connsiteX3" fmla="*/ 1789838 w 1789838"/>
              <a:gd name="connsiteY3" fmla="*/ 924049 h 1075631"/>
              <a:gd name="connsiteX4" fmla="*/ 1351065 w 1789838"/>
              <a:gd name="connsiteY4" fmla="*/ 1073271 h 1075631"/>
              <a:gd name="connsiteX5" fmla="*/ 126 w 1789838"/>
              <a:gd name="connsiteY5" fmla="*/ 1075631 h 1075631"/>
              <a:gd name="connsiteX6" fmla="*/ 126 w 1789838"/>
              <a:gd name="connsiteY6" fmla="*/ 263713 h 1075631"/>
              <a:gd name="connsiteX0" fmla="*/ 126 w 1789838"/>
              <a:gd name="connsiteY0" fmla="*/ 263714 h 1075632"/>
              <a:gd name="connsiteX1" fmla="*/ 126 w 1789838"/>
              <a:gd name="connsiteY1" fmla="*/ 0 h 1075632"/>
              <a:gd name="connsiteX2" fmla="*/ 1784586 w 1789838"/>
              <a:gd name="connsiteY2" fmla="*/ 1 h 1075632"/>
              <a:gd name="connsiteX3" fmla="*/ 1789838 w 1789838"/>
              <a:gd name="connsiteY3" fmla="*/ 924050 h 1075632"/>
              <a:gd name="connsiteX4" fmla="*/ 1351065 w 1789838"/>
              <a:gd name="connsiteY4" fmla="*/ 1073272 h 1075632"/>
              <a:gd name="connsiteX5" fmla="*/ 126 w 1789838"/>
              <a:gd name="connsiteY5" fmla="*/ 1075632 h 1075632"/>
              <a:gd name="connsiteX6" fmla="*/ 126 w 1789838"/>
              <a:gd name="connsiteY6" fmla="*/ 263714 h 107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838" h="1075632">
                <a:moveTo>
                  <a:pt x="126" y="263714"/>
                </a:moveTo>
                <a:cubicBezTo>
                  <a:pt x="252" y="172825"/>
                  <a:pt x="0" y="90889"/>
                  <a:pt x="126" y="0"/>
                </a:cubicBezTo>
                <a:lnTo>
                  <a:pt x="1784586" y="1"/>
                </a:lnTo>
                <a:cubicBezTo>
                  <a:pt x="1787526" y="309969"/>
                  <a:pt x="1786898" y="614082"/>
                  <a:pt x="1789838" y="924050"/>
                </a:cubicBezTo>
                <a:lnTo>
                  <a:pt x="1351065" y="1073272"/>
                </a:lnTo>
                <a:lnTo>
                  <a:pt x="126" y="1075632"/>
                </a:lnTo>
                <a:lnTo>
                  <a:pt x="126" y="263714"/>
                </a:lnTo>
                <a:close/>
              </a:path>
            </a:pathLst>
          </a:custGeom>
          <a:solidFill>
            <a:srgbClr val="0075BE"/>
          </a:solidFill>
        </p:spPr>
        <p:txBody>
          <a:bodyPr lIns="190476" anchor="ctr" anchorCtr="0"/>
          <a:lstStyle>
            <a:lvl1pPr>
              <a:buNone/>
              <a:defRPr>
                <a:solidFill>
                  <a:schemeClr val="bg1"/>
                </a:solidFill>
              </a:defRPr>
            </a:lvl1pPr>
          </a:lstStyle>
          <a:p>
            <a:endParaRPr lang="de-DE" dirty="0"/>
          </a:p>
        </p:txBody>
      </p:sp>
      <p:sp>
        <p:nvSpPr>
          <p:cNvPr id="12" name="Bildplatzhalter 8"/>
          <p:cNvSpPr>
            <a:spLocks noGrp="1"/>
          </p:cNvSpPr>
          <p:nvPr>
            <p:ph type="pic" sz="quarter" idx="22"/>
          </p:nvPr>
        </p:nvSpPr>
        <p:spPr>
          <a:xfrm>
            <a:off x="4856356" y="1142937"/>
            <a:ext cx="1714349" cy="1431410"/>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188" h="1355420">
                <a:moveTo>
                  <a:pt x="0" y="544205"/>
                </a:moveTo>
                <a:cubicBezTo>
                  <a:pt x="126" y="453316"/>
                  <a:pt x="251" y="90889"/>
                  <a:pt x="377" y="0"/>
                </a:cubicBezTo>
                <a:lnTo>
                  <a:pt x="1627188" y="1"/>
                </a:lnTo>
                <a:lnTo>
                  <a:pt x="1626732" y="1131908"/>
                </a:lnTo>
                <a:lnTo>
                  <a:pt x="1086261" y="1355420"/>
                </a:lnTo>
                <a:lnTo>
                  <a:pt x="0" y="1353830"/>
                </a:lnTo>
                <a:lnTo>
                  <a:pt x="0" y="544205"/>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3" name="Bildplatzhalter 8"/>
          <p:cNvSpPr>
            <a:spLocks noGrp="1"/>
          </p:cNvSpPr>
          <p:nvPr>
            <p:ph type="pic" sz="quarter" idx="23"/>
          </p:nvPr>
        </p:nvSpPr>
        <p:spPr>
          <a:xfrm>
            <a:off x="5131519" y="4271257"/>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4" name="Textplatzhalter 7"/>
          <p:cNvSpPr>
            <a:spLocks noGrp="1"/>
          </p:cNvSpPr>
          <p:nvPr>
            <p:ph type="body" sz="quarter" idx="13"/>
          </p:nvPr>
        </p:nvSpPr>
        <p:spPr>
          <a:xfrm>
            <a:off x="289618" y="1089555"/>
            <a:ext cx="3995950" cy="4626005"/>
          </a:xfrm>
          <a:prstGeom prst="rect">
            <a:avLst/>
          </a:prstGeom>
        </p:spPr>
        <p:txBody>
          <a:bodyPr lIns="0" tIns="0">
            <a:normAutofit/>
          </a:bodyPr>
          <a:lstStyle>
            <a:lvl1pPr marL="271434" indent="-271434">
              <a:buFontTx/>
              <a:buBlip>
                <a:blip r:embed="rId2"/>
              </a:buBlip>
              <a:defRPr sz="1600"/>
            </a:lvl1pPr>
            <a:lvl2pPr marL="542867" indent="-271434">
              <a:defRPr sz="1600" b="0"/>
            </a:lvl2pPr>
            <a:lvl3pPr marL="800014" indent="-228575">
              <a:buFont typeface="Symbol" pitchFamily="18" charset="2"/>
              <a:buChar char="-"/>
              <a:defRPr sz="1400" b="1"/>
            </a:lvl3pPr>
            <a:lvl4pPr marL="1077798" indent="-228575">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5" name="Titelplatzhalter 1"/>
          <p:cNvSpPr>
            <a:spLocks noGrp="1"/>
          </p:cNvSpPr>
          <p:nvPr>
            <p:ph type="title" hasCustomPrompt="1"/>
          </p:nvPr>
        </p:nvSpPr>
        <p:spPr>
          <a:xfrm>
            <a:off x="179512" y="201841"/>
            <a:ext cx="7200800" cy="776348"/>
          </a:xfrm>
          <a:prstGeom prst="rect">
            <a:avLst/>
          </a:prstGeom>
        </p:spPr>
        <p:txBody>
          <a:bodyPr vert="horz" lIns="91431" tIns="45715" rIns="91431" bIns="45715"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193672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descr="Konica-GivingShape-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852333" cy="1120140"/>
          </a:xfrm>
          <a:prstGeom prst="rect">
            <a:avLst/>
          </a:prstGeom>
        </p:spPr>
      </p:pic>
      <p:sp>
        <p:nvSpPr>
          <p:cNvPr id="2" name="Title 1"/>
          <p:cNvSpPr>
            <a:spLocks noGrp="1"/>
          </p:cNvSpPr>
          <p:nvPr>
            <p:ph type="ctrTitle" hasCustomPrompt="1"/>
          </p:nvPr>
        </p:nvSpPr>
        <p:spPr>
          <a:xfrm>
            <a:off x="377825" y="1716085"/>
            <a:ext cx="7772400" cy="1470025"/>
          </a:xfrm>
        </p:spPr>
        <p:txBody>
          <a:bodyPr lIns="0">
            <a:normAutofit/>
          </a:bodyPr>
          <a:lstStyle>
            <a:lvl1pPr algn="l">
              <a:defRPr sz="3200" b="0">
                <a:solidFill>
                  <a:srgbClr val="005E9F"/>
                </a:solidFill>
                <a:latin typeface="Arial"/>
                <a:cs typeface="Arial"/>
              </a:defRPr>
            </a:lvl1pPr>
          </a:lstStyle>
          <a:p>
            <a:r>
              <a:rPr lang="en-US" dirty="0"/>
              <a:t>Title of Presentation Here</a:t>
            </a:r>
          </a:p>
        </p:txBody>
      </p:sp>
      <p:pic>
        <p:nvPicPr>
          <p:cNvPr id="8" name="Picture 7" descr="Cover_Art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2467" y="-242890"/>
            <a:ext cx="9144000" cy="6858000"/>
          </a:xfrm>
          <a:prstGeom prst="rect">
            <a:avLst/>
          </a:prstGeom>
        </p:spPr>
      </p:pic>
    </p:spTree>
    <p:extLst>
      <p:ext uri="{BB962C8B-B14F-4D97-AF65-F5344CB8AC3E}">
        <p14:creationId xmlns:p14="http://schemas.microsoft.com/office/powerpoint/2010/main" val="38764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descr="KON-0134_divider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FFFFF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77576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3" descr="KON-0134_OurVis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4E4E4E"/>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165633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descr="KON-0134_accent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7825" y="855812"/>
            <a:ext cx="7536712" cy="1242308"/>
          </a:xfrm>
        </p:spPr>
        <p:txBody>
          <a:bodyPr lIns="0">
            <a:normAutofit/>
          </a:bodyPr>
          <a:lstStyle>
            <a:lvl1pPr algn="l">
              <a:defRPr sz="3200" b="0">
                <a:solidFill>
                  <a:srgbClr val="005E9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284766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descr="KON-0134_accent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7825" y="855812"/>
            <a:ext cx="7536712" cy="1242308"/>
          </a:xfrm>
        </p:spPr>
        <p:txBody>
          <a:bodyPr lIns="0">
            <a:normAutofit/>
          </a:bodyPr>
          <a:lstStyle>
            <a:lvl1pPr algn="l">
              <a:defRPr sz="3200" b="0">
                <a:solidFill>
                  <a:srgbClr val="005E9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136939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3229"/>
            <a:ext cx="8229600" cy="564638"/>
          </a:xfrm>
        </p:spPr>
        <p:txBody>
          <a:bodyPr lIns="0" anchor="t" anchorCtr="0">
            <a:normAutofit/>
          </a:bodyPr>
          <a:lstStyle>
            <a:lvl1pPr algn="l">
              <a:defRPr sz="3000">
                <a:solidFill>
                  <a:srgbClr val="005E9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2005532"/>
            <a:ext cx="8229600" cy="4525963"/>
          </a:xfrm>
        </p:spPr>
        <p:txBody>
          <a:bodyPr lIns="0"/>
          <a:lstStyle>
            <a:lvl1pPr marL="225425" indent="-225425">
              <a:buClr>
                <a:srgbClr val="005E9F"/>
              </a:buClr>
              <a:defRPr sz="2400">
                <a:solidFill>
                  <a:srgbClr val="4E4E4E"/>
                </a:solidFill>
                <a:latin typeface="Arial"/>
                <a:cs typeface="Arial"/>
              </a:defRPr>
            </a:lvl1pPr>
            <a:lvl2pPr marL="458788" indent="-233363">
              <a:buClr>
                <a:srgbClr val="005E9F"/>
              </a:buClr>
              <a:defRPr sz="2000">
                <a:solidFill>
                  <a:srgbClr val="4E4E4E"/>
                </a:solidFill>
                <a:latin typeface="Arial"/>
                <a:cs typeface="Arial"/>
              </a:defRPr>
            </a:lvl2pPr>
            <a:lvl3pPr marL="630238" indent="-171450">
              <a:buClr>
                <a:srgbClr val="005E9F"/>
              </a:buClr>
              <a:defRPr sz="1600">
                <a:solidFill>
                  <a:srgbClr val="4E4E4E"/>
                </a:solidFill>
                <a:latin typeface="Arial"/>
                <a:cs typeface="Arial"/>
              </a:defRPr>
            </a:lvl3pPr>
            <a:lvl4pPr marL="801688" indent="-171450">
              <a:buClr>
                <a:srgbClr val="005E9F"/>
              </a:buClr>
              <a:defRPr sz="1200">
                <a:solidFill>
                  <a:srgbClr val="4E4E4E"/>
                </a:solidFill>
                <a:latin typeface="Arial"/>
                <a:cs typeface="Arial"/>
              </a:defRPr>
            </a:lvl4pPr>
            <a:lvl5pPr marL="919163" indent="-117475">
              <a:buClr>
                <a:srgbClr val="005E9F"/>
              </a:buClr>
              <a:buFont typeface="Arial"/>
              <a:buChar char="•"/>
              <a:defRPr sz="900">
                <a:solidFill>
                  <a:srgbClr val="4E4E4E"/>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92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25" y="1600201"/>
            <a:ext cx="7936375" cy="4525963"/>
          </a:xfrm>
          <a:prstGeom prst="rect">
            <a:avLst/>
          </a:prstGeom>
        </p:spPr>
        <p:txBody>
          <a:bodyPr>
            <a:normAutofit/>
          </a:bodyPr>
          <a:lstStyle>
            <a:lvl1pPr marL="342900" indent="-342900">
              <a:buClr>
                <a:schemeClr val="accent2"/>
              </a:buClr>
              <a:buFont typeface="Arial"/>
              <a:buChar char="•"/>
              <a:defRPr sz="3600"/>
            </a:lvl1pPr>
            <a:lvl2pPr marL="742950" indent="-285750">
              <a:buClr>
                <a:schemeClr val="accent2"/>
              </a:buClr>
              <a:buFont typeface="Arial"/>
              <a:buChar char="•"/>
              <a:defRPr sz="3200">
                <a:solidFill>
                  <a:schemeClr val="tx2"/>
                </a:solidFill>
              </a:defRPr>
            </a:lvl2pPr>
            <a:lvl3pPr marL="1143000" indent="-228600">
              <a:buClr>
                <a:schemeClr val="accent2"/>
              </a:buClr>
              <a:buFont typeface="Arial"/>
              <a:buChar char="•"/>
              <a:defRPr sz="2800">
                <a:solidFill>
                  <a:schemeClr val="tx2"/>
                </a:solidFill>
              </a:defRPr>
            </a:lvl3pPr>
            <a:lvl4pPr marL="1600200" indent="-228600">
              <a:buClr>
                <a:schemeClr val="accent2"/>
              </a:buClr>
              <a:buFont typeface="Arial"/>
              <a:buChar char="•"/>
              <a:defRPr sz="2400">
                <a:solidFill>
                  <a:schemeClr val="tx2"/>
                </a:solidFill>
              </a:defRPr>
            </a:lvl4pPr>
            <a:lvl5pPr marL="2057400" indent="-228600">
              <a:buClr>
                <a:schemeClr val="accent2"/>
              </a:buClr>
              <a:buFont typeface="Arial"/>
              <a:buChar char="•"/>
              <a:defRPr sz="2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solidFill>
                <a:prstClr val="black">
                  <a:tint val="75000"/>
                </a:prstClr>
              </a:solidFill>
            </a:endParaRPr>
          </a:p>
        </p:txBody>
      </p:sp>
      <p:sp>
        <p:nvSpPr>
          <p:cNvPr id="7" name="Text Placeholder 6"/>
          <p:cNvSpPr>
            <a:spLocks noGrp="1"/>
          </p:cNvSpPr>
          <p:nvPr>
            <p:ph type="body" sz="quarter" idx="12" hasCustomPrompt="1"/>
          </p:nvPr>
        </p:nvSpPr>
        <p:spPr>
          <a:xfrm>
            <a:off x="266269" y="859333"/>
            <a:ext cx="5087937" cy="366649"/>
          </a:xfrm>
          <a:prstGeom prst="rect">
            <a:avLst/>
          </a:prstGeom>
        </p:spPr>
        <p:txBody>
          <a:bodyPr lIns="0" tIns="0" bIns="0" anchor="t" anchorCtr="0">
            <a:normAutofit/>
          </a:bodyPr>
          <a:lstStyle>
            <a:lvl1pPr marL="0" indent="0" algn="r">
              <a:buNone/>
              <a:defRPr sz="1400">
                <a:solidFill>
                  <a:schemeClr val="bg1">
                    <a:lumMod val="65000"/>
                  </a:schemeClr>
                </a:solidFill>
              </a:defRPr>
            </a:lvl1pPr>
            <a:lvl2pPr>
              <a:defRPr sz="1800"/>
            </a:lvl2pPr>
            <a:lvl3pPr>
              <a:defRPr sz="1600"/>
            </a:lvl3pPr>
            <a:lvl4pPr>
              <a:defRPr sz="1400"/>
            </a:lvl4pPr>
            <a:lvl5pPr>
              <a:defRPr sz="1400"/>
            </a:lvl5pPr>
          </a:lstStyle>
          <a:p>
            <a:pPr lvl="0"/>
            <a:r>
              <a:rPr lang="en-US" dirty="0"/>
              <a:t>SUBTITLE GOES HERE</a:t>
            </a:r>
          </a:p>
        </p:txBody>
      </p:sp>
      <p:sp>
        <p:nvSpPr>
          <p:cNvPr id="12" name="Title Placeholder 1"/>
          <p:cNvSpPr>
            <a:spLocks noGrp="1"/>
          </p:cNvSpPr>
          <p:nvPr>
            <p:ph type="title"/>
          </p:nvPr>
        </p:nvSpPr>
        <p:spPr>
          <a:xfrm>
            <a:off x="457201" y="163467"/>
            <a:ext cx="6895521" cy="716416"/>
          </a:xfrm>
          <a:prstGeom prst="rect">
            <a:avLst/>
          </a:prstGeom>
        </p:spPr>
        <p:txBody>
          <a:bodyPr vert="horz" lIns="0" tIns="0" rIns="91440" bIns="0" rtlCol="0" anchor="b" anchorCtr="0">
            <a:noAutofit/>
          </a:bodyPr>
          <a:lstStyle/>
          <a:p>
            <a:r>
              <a:rPr lang="en-US" dirty="0"/>
              <a:t>CLICK TO EDIT MASTER TITLE STYLE</a:t>
            </a:r>
          </a:p>
        </p:txBody>
      </p:sp>
    </p:spTree>
    <p:extLst>
      <p:ext uri="{BB962C8B-B14F-4D97-AF65-F5344CB8AC3E}">
        <p14:creationId xmlns:p14="http://schemas.microsoft.com/office/powerpoint/2010/main" val="366512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lumn text+ two pictures">
    <p:spTree>
      <p:nvGrpSpPr>
        <p:cNvPr id="1" name=""/>
        <p:cNvGrpSpPr/>
        <p:nvPr/>
      </p:nvGrpSpPr>
      <p:grpSpPr>
        <a:xfrm>
          <a:off x="0" y="0"/>
          <a:ext cx="0" cy="0"/>
          <a:chOff x="0" y="0"/>
          <a:chExt cx="0" cy="0"/>
        </a:xfrm>
      </p:grpSpPr>
      <p:sp>
        <p:nvSpPr>
          <p:cNvPr id="7" name="Bildplatzhalter 8"/>
          <p:cNvSpPr>
            <a:spLocks noGrp="1"/>
          </p:cNvSpPr>
          <p:nvPr>
            <p:ph type="pic" sz="quarter" idx="21"/>
          </p:nvPr>
        </p:nvSpPr>
        <p:spPr>
          <a:xfrm>
            <a:off x="6857182" y="3429000"/>
            <a:ext cx="1713952" cy="1715341"/>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813062 h 1624277"/>
              <a:gd name="connsiteX1" fmla="*/ 377 w 1627188"/>
              <a:gd name="connsiteY1" fmla="*/ 0 h 1624277"/>
              <a:gd name="connsiteX2" fmla="*/ 1627188 w 1627188"/>
              <a:gd name="connsiteY2" fmla="*/ 268858 h 1624277"/>
              <a:gd name="connsiteX3" fmla="*/ 1626732 w 1627188"/>
              <a:gd name="connsiteY3" fmla="*/ 1400765 h 1624277"/>
              <a:gd name="connsiteX4" fmla="*/ 1086261 w 1627188"/>
              <a:gd name="connsiteY4" fmla="*/ 1624277 h 1624277"/>
              <a:gd name="connsiteX5" fmla="*/ 0 w 1627188"/>
              <a:gd name="connsiteY5" fmla="*/ 1622687 h 1624277"/>
              <a:gd name="connsiteX6" fmla="*/ 0 w 1627188"/>
              <a:gd name="connsiteY6" fmla="*/ 813062 h 1624277"/>
              <a:gd name="connsiteX0" fmla="*/ 0 w 1626811"/>
              <a:gd name="connsiteY0" fmla="*/ 813062 h 1624277"/>
              <a:gd name="connsiteX1" fmla="*/ 377 w 1626811"/>
              <a:gd name="connsiteY1" fmla="*/ 0 h 1624277"/>
              <a:gd name="connsiteX2" fmla="*/ 1626811 w 1626811"/>
              <a:gd name="connsiteY2" fmla="*/ 0 h 1624277"/>
              <a:gd name="connsiteX3" fmla="*/ 1626732 w 1626811"/>
              <a:gd name="connsiteY3" fmla="*/ 1400765 h 1624277"/>
              <a:gd name="connsiteX4" fmla="*/ 1086261 w 1626811"/>
              <a:gd name="connsiteY4" fmla="*/ 1624277 h 1624277"/>
              <a:gd name="connsiteX5" fmla="*/ 0 w 1626811"/>
              <a:gd name="connsiteY5" fmla="*/ 1622687 h 1624277"/>
              <a:gd name="connsiteX6" fmla="*/ 0 w 1626811"/>
              <a:gd name="connsiteY6" fmla="*/ 813062 h 16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811" h="1624277">
                <a:moveTo>
                  <a:pt x="0" y="813062"/>
                </a:moveTo>
                <a:cubicBezTo>
                  <a:pt x="126" y="722173"/>
                  <a:pt x="251" y="90889"/>
                  <a:pt x="377" y="0"/>
                </a:cubicBezTo>
                <a:lnTo>
                  <a:pt x="1626811" y="0"/>
                </a:lnTo>
                <a:cubicBezTo>
                  <a:pt x="1626785" y="466922"/>
                  <a:pt x="1626758" y="933843"/>
                  <a:pt x="1626732" y="1400765"/>
                </a:cubicBezTo>
                <a:lnTo>
                  <a:pt x="1086261" y="1624277"/>
                </a:lnTo>
                <a:lnTo>
                  <a:pt x="0" y="1622687"/>
                </a:lnTo>
                <a:lnTo>
                  <a:pt x="0" y="813062"/>
                </a:lnTo>
                <a:close/>
              </a:path>
            </a:pathLst>
          </a:custGeom>
          <a:solidFill>
            <a:srgbClr val="73AAD9"/>
          </a:solidFill>
        </p:spPr>
        <p:txBody>
          <a:bodyPr lIns="190456" tIns="48376" rIns="96751" bIns="48376" anchor="ctr" anchorCtr="0"/>
          <a:lstStyle>
            <a:lvl1pPr>
              <a:buNone/>
              <a:defRPr>
                <a:solidFill>
                  <a:schemeClr val="bg1"/>
                </a:solidFill>
              </a:defRPr>
            </a:lvl1pPr>
          </a:lstStyle>
          <a:p>
            <a:endParaRPr lang="de-DE" dirty="0"/>
          </a:p>
        </p:txBody>
      </p:sp>
      <p:sp>
        <p:nvSpPr>
          <p:cNvPr id="8" name="Bildplatzhalter 8"/>
          <p:cNvSpPr>
            <a:spLocks noGrp="1"/>
          </p:cNvSpPr>
          <p:nvPr>
            <p:ph type="pic" sz="quarter" idx="18"/>
          </p:nvPr>
        </p:nvSpPr>
        <p:spPr>
          <a:xfrm>
            <a:off x="5427939" y="4572116"/>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0075BE"/>
          </a:solidFill>
        </p:spPr>
        <p:txBody>
          <a:bodyPr lIns="190456" tIns="48376" rIns="96751" bIns="48376" anchor="ctr" anchorCtr="0"/>
          <a:lstStyle>
            <a:lvl1pPr>
              <a:buNone/>
              <a:defRPr>
                <a:solidFill>
                  <a:schemeClr val="bg1"/>
                </a:solidFill>
              </a:defRPr>
            </a:lvl1pPr>
          </a:lstStyle>
          <a:p>
            <a:endParaRPr lang="de-DE" dirty="0"/>
          </a:p>
        </p:txBody>
      </p:sp>
      <p:sp>
        <p:nvSpPr>
          <p:cNvPr id="11" name="Textplatzhalter 7"/>
          <p:cNvSpPr>
            <a:spLocks noGrp="1"/>
          </p:cNvSpPr>
          <p:nvPr>
            <p:ph type="body" sz="quarter" idx="13"/>
          </p:nvPr>
        </p:nvSpPr>
        <p:spPr>
          <a:xfrm>
            <a:off x="289618" y="1086214"/>
            <a:ext cx="3995950" cy="4629348"/>
          </a:xfrm>
          <a:prstGeom prst="rect">
            <a:avLst/>
          </a:prstGeom>
        </p:spPr>
        <p:txBody>
          <a:bodyPr lIns="0" tIns="0" rIns="96751" bIns="48376">
            <a:normAutofit/>
          </a:bodyPr>
          <a:lstStyle>
            <a:lvl1pPr marL="271405" indent="-271405">
              <a:buFontTx/>
              <a:buBlip>
                <a:blip r:embed="rId2"/>
              </a:buBlip>
              <a:defRPr sz="1600"/>
            </a:lvl1pPr>
            <a:lvl2pPr marL="542809" indent="-271405">
              <a:defRPr sz="1600" b="0"/>
            </a:lvl2pPr>
            <a:lvl3pPr marL="799928" indent="-228551">
              <a:buFont typeface="Symbol" pitchFamily="18" charset="2"/>
              <a:buChar char="-"/>
              <a:defRPr sz="1400" b="1"/>
            </a:lvl3pPr>
            <a:lvl4pPr marL="1077683" indent="-228551">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2" name="Textplatzhalter 7"/>
          <p:cNvSpPr>
            <a:spLocks noGrp="1"/>
          </p:cNvSpPr>
          <p:nvPr>
            <p:ph type="body" sz="quarter" idx="14"/>
          </p:nvPr>
        </p:nvSpPr>
        <p:spPr>
          <a:xfrm>
            <a:off x="4842031" y="1086213"/>
            <a:ext cx="3976856" cy="2058859"/>
          </a:xfrm>
          <a:prstGeom prst="rect">
            <a:avLst/>
          </a:prstGeom>
        </p:spPr>
        <p:txBody>
          <a:bodyPr lIns="96751" tIns="0" rIns="96751" bIns="48376">
            <a:normAutofit/>
          </a:bodyPr>
          <a:lstStyle>
            <a:lvl1pPr marL="271405" indent="-271405">
              <a:buFontTx/>
              <a:buBlip>
                <a:blip r:embed="rId2"/>
              </a:buBlip>
              <a:defRPr sz="1600"/>
            </a:lvl1pPr>
            <a:lvl2pPr marL="542809" indent="-271405">
              <a:defRPr lang="de-DE" sz="1600" b="0" kern="1200" dirty="0" smtClean="0">
                <a:solidFill>
                  <a:schemeClr val="tx1"/>
                </a:solidFill>
                <a:latin typeface="Arial" pitchFamily="34" charset="0"/>
                <a:ea typeface="+mn-ea"/>
                <a:cs typeface="Arial" pitchFamily="34" charset="0"/>
              </a:defRPr>
            </a:lvl2pPr>
            <a:lvl3pPr marL="799928" indent="-228551">
              <a:buFont typeface="Symbol" pitchFamily="18" charset="2"/>
              <a:buChar char="-"/>
              <a:defRPr lang="de-DE" sz="1400" b="1" kern="1200" baseline="0" dirty="0" smtClean="0">
                <a:solidFill>
                  <a:schemeClr val="tx1"/>
                </a:solidFill>
                <a:latin typeface="Arial" pitchFamily="34" charset="0"/>
                <a:ea typeface="+mn-ea"/>
                <a:cs typeface="Arial" pitchFamily="34" charset="0"/>
              </a:defRPr>
            </a:lvl3pPr>
            <a:lvl4pPr marL="1077683" indent="-228551">
              <a:defRPr lang="de-DE" sz="1400" b="0" kern="1200" dirty="0" smtClean="0">
                <a:solidFill>
                  <a:schemeClr val="tx1"/>
                </a:solidFill>
                <a:latin typeface="Arial" pitchFamily="34" charset="0"/>
                <a:ea typeface="+mn-ea"/>
                <a:cs typeface="Arial" pitchFamily="34" charset="0"/>
              </a:defRPr>
            </a:lvl4pPr>
          </a:lstStyle>
          <a:p>
            <a:pPr lvl="0"/>
            <a:r>
              <a:rPr lang="de-DE" dirty="0"/>
              <a:t>Textmasterformate durch Klicken bearbeiten</a:t>
            </a:r>
          </a:p>
          <a:p>
            <a:pPr marL="542809" lvl="1" indent="-271405" algn="l" defTabSz="914205" rtl="0" eaLnBrk="1" latinLnBrk="0" hangingPunct="1">
              <a:spcBef>
                <a:spcPct val="20000"/>
              </a:spcBef>
              <a:buFont typeface="Arial" pitchFamily="34" charset="0"/>
              <a:buChar char="–"/>
            </a:pPr>
            <a:r>
              <a:rPr lang="de-DE" dirty="0"/>
              <a:t>Zweite Ebene</a:t>
            </a:r>
          </a:p>
          <a:p>
            <a:pPr marL="799928" lvl="2" indent="-228551" algn="l" defTabSz="914205" rtl="0" eaLnBrk="1" latinLnBrk="0" hangingPunct="1">
              <a:spcBef>
                <a:spcPct val="20000"/>
              </a:spcBef>
              <a:buFont typeface="Symbol" pitchFamily="18" charset="2"/>
              <a:buChar char="-"/>
            </a:pPr>
            <a:r>
              <a:rPr lang="de-DE" dirty="0"/>
              <a:t>Dritte Ebene</a:t>
            </a:r>
          </a:p>
          <a:p>
            <a:pPr marL="1077683" lvl="3" indent="-228551" algn="l" defTabSz="914205" rtl="0" eaLnBrk="1" latinLnBrk="0" hangingPunct="1">
              <a:spcBef>
                <a:spcPct val="20000"/>
              </a:spcBef>
              <a:buFont typeface="Arial" pitchFamily="34" charset="0"/>
              <a:buChar char="–"/>
            </a:pPr>
            <a:r>
              <a:rPr lang="de-DE" dirty="0"/>
              <a:t>Vierte Ebene</a:t>
            </a:r>
          </a:p>
        </p:txBody>
      </p:sp>
      <p:sp>
        <p:nvSpPr>
          <p:cNvPr id="14" name="Titelplatzhalter 1"/>
          <p:cNvSpPr>
            <a:spLocks noGrp="1"/>
          </p:cNvSpPr>
          <p:nvPr>
            <p:ph type="title" hasCustomPrompt="1"/>
          </p:nvPr>
        </p:nvSpPr>
        <p:spPr>
          <a:xfrm>
            <a:off x="179512" y="201841"/>
            <a:ext cx="7200800" cy="776348"/>
          </a:xfrm>
          <a:prstGeom prst="rect">
            <a:avLst/>
          </a:prstGeom>
        </p:spPr>
        <p:txBody>
          <a:bodyPr vert="horz" lIns="91421" tIns="45710" rIns="91421" bIns="45710"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146925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7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ne column text and  three pictures">
    <p:spTree>
      <p:nvGrpSpPr>
        <p:cNvPr id="1" name=""/>
        <p:cNvGrpSpPr/>
        <p:nvPr/>
      </p:nvGrpSpPr>
      <p:grpSpPr>
        <a:xfrm>
          <a:off x="0" y="0"/>
          <a:ext cx="0" cy="0"/>
          <a:chOff x="0" y="0"/>
          <a:chExt cx="0" cy="0"/>
        </a:xfrm>
      </p:grpSpPr>
      <p:sp>
        <p:nvSpPr>
          <p:cNvPr id="17" name="Bildplatzhalter 8"/>
          <p:cNvSpPr>
            <a:spLocks noGrp="1"/>
          </p:cNvSpPr>
          <p:nvPr>
            <p:ph type="pic" sz="quarter" idx="20"/>
          </p:nvPr>
        </p:nvSpPr>
        <p:spPr>
          <a:xfrm>
            <a:off x="5713308" y="2286560"/>
            <a:ext cx="3152670" cy="2272489"/>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348171 w 1630755"/>
              <a:gd name="connsiteY4" fmla="*/ 1080964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253172 w 1630755"/>
              <a:gd name="connsiteY4" fmla="*/ 1082291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197234 w 1630755"/>
              <a:gd name="connsiteY4" fmla="*/ 1080329 h 1082292"/>
              <a:gd name="connsiteX5" fmla="*/ 0 w 1630755"/>
              <a:gd name="connsiteY5" fmla="*/ 1082292 h 1082292"/>
              <a:gd name="connsiteX6" fmla="*/ 0 w 1630755"/>
              <a:gd name="connsiteY6" fmla="*/ 272667 h 1082292"/>
              <a:gd name="connsiteX0" fmla="*/ 0 w 1636007"/>
              <a:gd name="connsiteY0" fmla="*/ 272667 h 1082292"/>
              <a:gd name="connsiteX1" fmla="*/ 377 w 1636007"/>
              <a:gd name="connsiteY1" fmla="*/ 0 h 1082292"/>
              <a:gd name="connsiteX2" fmla="*/ 1627188 w 1636007"/>
              <a:gd name="connsiteY2" fmla="*/ 1204 h 1082292"/>
              <a:gd name="connsiteX3" fmla="*/ 1636007 w 1636007"/>
              <a:gd name="connsiteY3" fmla="*/ 931107 h 1082292"/>
              <a:gd name="connsiteX4" fmla="*/ 1197234 w 1636007"/>
              <a:gd name="connsiteY4" fmla="*/ 1080329 h 1082292"/>
              <a:gd name="connsiteX5" fmla="*/ 0 w 1636007"/>
              <a:gd name="connsiteY5" fmla="*/ 1082292 h 1082292"/>
              <a:gd name="connsiteX6" fmla="*/ 0 w 1636007"/>
              <a:gd name="connsiteY6" fmla="*/ 272667 h 1082292"/>
              <a:gd name="connsiteX0" fmla="*/ 153705 w 1789712"/>
              <a:gd name="connsiteY0" fmla="*/ 272667 h 1082689"/>
              <a:gd name="connsiteX1" fmla="*/ 154082 w 1789712"/>
              <a:gd name="connsiteY1" fmla="*/ 0 h 1082689"/>
              <a:gd name="connsiteX2" fmla="*/ 1780893 w 1789712"/>
              <a:gd name="connsiteY2" fmla="*/ 1204 h 1082689"/>
              <a:gd name="connsiteX3" fmla="*/ 1789712 w 1789712"/>
              <a:gd name="connsiteY3" fmla="*/ 931107 h 1082689"/>
              <a:gd name="connsiteX4" fmla="*/ 1350939 w 1789712"/>
              <a:gd name="connsiteY4" fmla="*/ 1080329 h 1082689"/>
              <a:gd name="connsiteX5" fmla="*/ 0 w 1789712"/>
              <a:gd name="connsiteY5" fmla="*/ 1082689 h 1082689"/>
              <a:gd name="connsiteX6" fmla="*/ 153705 w 1789712"/>
              <a:gd name="connsiteY6" fmla="*/ 272667 h 1082689"/>
              <a:gd name="connsiteX0" fmla="*/ 153831 w 1789838"/>
              <a:gd name="connsiteY0" fmla="*/ 272269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53831 w 1789838"/>
              <a:gd name="connsiteY6" fmla="*/ 272269 h 1082291"/>
              <a:gd name="connsiteX0" fmla="*/ 126 w 1789838"/>
              <a:gd name="connsiteY0" fmla="*/ 270373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26 w 1789838"/>
              <a:gd name="connsiteY6" fmla="*/ 270373 h 1082291"/>
              <a:gd name="connsiteX0" fmla="*/ 126 w 1789838"/>
              <a:gd name="connsiteY0" fmla="*/ 540748 h 1352666"/>
              <a:gd name="connsiteX1" fmla="*/ 126 w 1789838"/>
              <a:gd name="connsiteY1" fmla="*/ 0 h 1352666"/>
              <a:gd name="connsiteX2" fmla="*/ 1781019 w 1789838"/>
              <a:gd name="connsiteY2" fmla="*/ 27118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0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40556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135187 h 947105"/>
              <a:gd name="connsiteX1" fmla="*/ 126 w 1789838"/>
              <a:gd name="connsiteY1" fmla="*/ 0 h 947105"/>
              <a:gd name="connsiteX2" fmla="*/ 1784586 w 1789838"/>
              <a:gd name="connsiteY2" fmla="*/ 0 h 947105"/>
              <a:gd name="connsiteX3" fmla="*/ 1789838 w 1789838"/>
              <a:gd name="connsiteY3" fmla="*/ 795523 h 947105"/>
              <a:gd name="connsiteX4" fmla="*/ 1351065 w 1789838"/>
              <a:gd name="connsiteY4" fmla="*/ 944745 h 947105"/>
              <a:gd name="connsiteX5" fmla="*/ 126 w 1789838"/>
              <a:gd name="connsiteY5" fmla="*/ 947105 h 947105"/>
              <a:gd name="connsiteX6" fmla="*/ 126 w 1789838"/>
              <a:gd name="connsiteY6" fmla="*/ 135187 h 947105"/>
              <a:gd name="connsiteX0" fmla="*/ 126 w 1789838"/>
              <a:gd name="connsiteY0" fmla="*/ 263713 h 1075631"/>
              <a:gd name="connsiteX1" fmla="*/ 126 w 1789838"/>
              <a:gd name="connsiteY1" fmla="*/ 128526 h 1075631"/>
              <a:gd name="connsiteX2" fmla="*/ 1784586 w 1789838"/>
              <a:gd name="connsiteY2" fmla="*/ 0 h 1075631"/>
              <a:gd name="connsiteX3" fmla="*/ 1789838 w 1789838"/>
              <a:gd name="connsiteY3" fmla="*/ 924049 h 1075631"/>
              <a:gd name="connsiteX4" fmla="*/ 1351065 w 1789838"/>
              <a:gd name="connsiteY4" fmla="*/ 1073271 h 1075631"/>
              <a:gd name="connsiteX5" fmla="*/ 126 w 1789838"/>
              <a:gd name="connsiteY5" fmla="*/ 1075631 h 1075631"/>
              <a:gd name="connsiteX6" fmla="*/ 126 w 1789838"/>
              <a:gd name="connsiteY6" fmla="*/ 263713 h 1075631"/>
              <a:gd name="connsiteX0" fmla="*/ 126 w 1789838"/>
              <a:gd name="connsiteY0" fmla="*/ 263714 h 1075632"/>
              <a:gd name="connsiteX1" fmla="*/ 126 w 1789838"/>
              <a:gd name="connsiteY1" fmla="*/ 0 h 1075632"/>
              <a:gd name="connsiteX2" fmla="*/ 1784586 w 1789838"/>
              <a:gd name="connsiteY2" fmla="*/ 1 h 1075632"/>
              <a:gd name="connsiteX3" fmla="*/ 1789838 w 1789838"/>
              <a:gd name="connsiteY3" fmla="*/ 924050 h 1075632"/>
              <a:gd name="connsiteX4" fmla="*/ 1351065 w 1789838"/>
              <a:gd name="connsiteY4" fmla="*/ 1073272 h 1075632"/>
              <a:gd name="connsiteX5" fmla="*/ 126 w 1789838"/>
              <a:gd name="connsiteY5" fmla="*/ 1075632 h 1075632"/>
              <a:gd name="connsiteX6" fmla="*/ 126 w 1789838"/>
              <a:gd name="connsiteY6" fmla="*/ 263714 h 107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838" h="1075632">
                <a:moveTo>
                  <a:pt x="126" y="263714"/>
                </a:moveTo>
                <a:cubicBezTo>
                  <a:pt x="252" y="172825"/>
                  <a:pt x="0" y="90889"/>
                  <a:pt x="126" y="0"/>
                </a:cubicBezTo>
                <a:lnTo>
                  <a:pt x="1784586" y="1"/>
                </a:lnTo>
                <a:cubicBezTo>
                  <a:pt x="1787526" y="309969"/>
                  <a:pt x="1786898" y="614082"/>
                  <a:pt x="1789838" y="924050"/>
                </a:cubicBezTo>
                <a:lnTo>
                  <a:pt x="1351065" y="1073272"/>
                </a:lnTo>
                <a:lnTo>
                  <a:pt x="126" y="1075632"/>
                </a:lnTo>
                <a:lnTo>
                  <a:pt x="126" y="263714"/>
                </a:lnTo>
                <a:close/>
              </a:path>
            </a:pathLst>
          </a:custGeom>
          <a:solidFill>
            <a:srgbClr val="0075BE"/>
          </a:solidFill>
        </p:spPr>
        <p:txBody>
          <a:bodyPr lIns="190476" anchor="ctr" anchorCtr="0"/>
          <a:lstStyle>
            <a:lvl1pPr>
              <a:buNone/>
              <a:defRPr>
                <a:solidFill>
                  <a:schemeClr val="bg1"/>
                </a:solidFill>
              </a:defRPr>
            </a:lvl1pPr>
          </a:lstStyle>
          <a:p>
            <a:endParaRPr lang="de-DE" dirty="0"/>
          </a:p>
        </p:txBody>
      </p:sp>
      <p:sp>
        <p:nvSpPr>
          <p:cNvPr id="12" name="Bildplatzhalter 8"/>
          <p:cNvSpPr>
            <a:spLocks noGrp="1"/>
          </p:cNvSpPr>
          <p:nvPr>
            <p:ph type="pic" sz="quarter" idx="22"/>
          </p:nvPr>
        </p:nvSpPr>
        <p:spPr>
          <a:xfrm>
            <a:off x="4856356" y="1142937"/>
            <a:ext cx="1714349" cy="1431410"/>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188" h="1355420">
                <a:moveTo>
                  <a:pt x="0" y="544205"/>
                </a:moveTo>
                <a:cubicBezTo>
                  <a:pt x="126" y="453316"/>
                  <a:pt x="251" y="90889"/>
                  <a:pt x="377" y="0"/>
                </a:cubicBezTo>
                <a:lnTo>
                  <a:pt x="1627188" y="1"/>
                </a:lnTo>
                <a:lnTo>
                  <a:pt x="1626732" y="1131908"/>
                </a:lnTo>
                <a:lnTo>
                  <a:pt x="1086261" y="1355420"/>
                </a:lnTo>
                <a:lnTo>
                  <a:pt x="0" y="1353830"/>
                </a:lnTo>
                <a:lnTo>
                  <a:pt x="0" y="544205"/>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3" name="Bildplatzhalter 8"/>
          <p:cNvSpPr>
            <a:spLocks noGrp="1"/>
          </p:cNvSpPr>
          <p:nvPr>
            <p:ph type="pic" sz="quarter" idx="23"/>
          </p:nvPr>
        </p:nvSpPr>
        <p:spPr>
          <a:xfrm>
            <a:off x="5131519" y="4271257"/>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4" name="Textplatzhalter 7"/>
          <p:cNvSpPr>
            <a:spLocks noGrp="1"/>
          </p:cNvSpPr>
          <p:nvPr>
            <p:ph type="body" sz="quarter" idx="13"/>
          </p:nvPr>
        </p:nvSpPr>
        <p:spPr>
          <a:xfrm>
            <a:off x="289618" y="1089555"/>
            <a:ext cx="3995950" cy="4626005"/>
          </a:xfrm>
          <a:prstGeom prst="rect">
            <a:avLst/>
          </a:prstGeom>
        </p:spPr>
        <p:txBody>
          <a:bodyPr lIns="0" tIns="0">
            <a:normAutofit/>
          </a:bodyPr>
          <a:lstStyle>
            <a:lvl1pPr marL="271434" indent="-271434">
              <a:buFontTx/>
              <a:buBlip>
                <a:blip r:embed="rId2"/>
              </a:buBlip>
              <a:defRPr sz="1600"/>
            </a:lvl1pPr>
            <a:lvl2pPr marL="542867" indent="-271434">
              <a:defRPr sz="1600" b="0"/>
            </a:lvl2pPr>
            <a:lvl3pPr marL="800014" indent="-228575">
              <a:buFont typeface="Symbol" pitchFamily="18" charset="2"/>
              <a:buChar char="-"/>
              <a:defRPr sz="1400" b="1"/>
            </a:lvl3pPr>
            <a:lvl4pPr marL="1077798" indent="-228575">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5" name="Titelplatzhalter 1"/>
          <p:cNvSpPr>
            <a:spLocks noGrp="1"/>
          </p:cNvSpPr>
          <p:nvPr>
            <p:ph type="title" hasCustomPrompt="1"/>
          </p:nvPr>
        </p:nvSpPr>
        <p:spPr>
          <a:xfrm>
            <a:off x="179512" y="201841"/>
            <a:ext cx="7200800" cy="776348"/>
          </a:xfrm>
          <a:prstGeom prst="rect">
            <a:avLst/>
          </a:prstGeom>
        </p:spPr>
        <p:txBody>
          <a:bodyPr vert="horz" lIns="91431" tIns="45715" rIns="91431" bIns="45715"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327215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66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descr="Konica-GivingShape-L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852333" cy="1120140"/>
          </a:xfrm>
          <a:prstGeom prst="rect">
            <a:avLst/>
          </a:prstGeom>
        </p:spPr>
      </p:pic>
      <p:sp>
        <p:nvSpPr>
          <p:cNvPr id="2" name="Title 1"/>
          <p:cNvSpPr>
            <a:spLocks noGrp="1"/>
          </p:cNvSpPr>
          <p:nvPr>
            <p:ph type="ctrTitle" hasCustomPrompt="1"/>
          </p:nvPr>
        </p:nvSpPr>
        <p:spPr>
          <a:xfrm>
            <a:off x="377825" y="1716085"/>
            <a:ext cx="7772400" cy="1470025"/>
          </a:xfrm>
        </p:spPr>
        <p:txBody>
          <a:bodyPr lIns="0">
            <a:normAutofit/>
          </a:bodyPr>
          <a:lstStyle>
            <a:lvl1pPr algn="l">
              <a:defRPr sz="3200" b="0">
                <a:solidFill>
                  <a:srgbClr val="005E9F"/>
                </a:solidFill>
                <a:latin typeface="Arial"/>
                <a:cs typeface="Arial"/>
              </a:defRPr>
            </a:lvl1pPr>
          </a:lstStyle>
          <a:p>
            <a:r>
              <a:rPr lang="en-US" dirty="0"/>
              <a:t>Title of Presentation Here</a:t>
            </a:r>
          </a:p>
        </p:txBody>
      </p:sp>
      <p:pic>
        <p:nvPicPr>
          <p:cNvPr id="8" name="Picture 7" descr="Cover_Art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2467" y="-242890"/>
            <a:ext cx="9144000" cy="6858000"/>
          </a:xfrm>
          <a:prstGeom prst="rect">
            <a:avLst/>
          </a:prstGeom>
        </p:spPr>
      </p:pic>
    </p:spTree>
    <p:extLst>
      <p:ext uri="{BB962C8B-B14F-4D97-AF65-F5344CB8AC3E}">
        <p14:creationId xmlns:p14="http://schemas.microsoft.com/office/powerpoint/2010/main" val="45906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descr="KON-0134_divider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FFFFF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178302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3" descr="KON-0134_OurVis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279240" y="2659459"/>
            <a:ext cx="7536712" cy="1242308"/>
          </a:xfrm>
        </p:spPr>
        <p:txBody>
          <a:bodyPr lIns="0">
            <a:normAutofit/>
          </a:bodyPr>
          <a:lstStyle>
            <a:lvl1pPr algn="l">
              <a:defRPr sz="3200" b="0">
                <a:solidFill>
                  <a:srgbClr val="4E4E4E"/>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389022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3229"/>
            <a:ext cx="8229600" cy="564638"/>
          </a:xfrm>
        </p:spPr>
        <p:txBody>
          <a:bodyPr lIns="0" anchor="t" anchorCtr="0">
            <a:normAutofit/>
          </a:bodyPr>
          <a:lstStyle>
            <a:lvl1pPr algn="l">
              <a:defRPr sz="3000">
                <a:solidFill>
                  <a:srgbClr val="005E9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2005532"/>
            <a:ext cx="8229600" cy="4525963"/>
          </a:xfrm>
        </p:spPr>
        <p:txBody>
          <a:bodyPr lIns="0"/>
          <a:lstStyle>
            <a:lvl1pPr marL="225425" indent="-225425">
              <a:buClr>
                <a:srgbClr val="005E9F"/>
              </a:buClr>
              <a:defRPr sz="2400">
                <a:solidFill>
                  <a:srgbClr val="4E4E4E"/>
                </a:solidFill>
                <a:latin typeface="Arial"/>
                <a:cs typeface="Arial"/>
              </a:defRPr>
            </a:lvl1pPr>
            <a:lvl2pPr marL="458788" indent="-233363">
              <a:buClr>
                <a:srgbClr val="005E9F"/>
              </a:buClr>
              <a:defRPr sz="2000">
                <a:solidFill>
                  <a:srgbClr val="4E4E4E"/>
                </a:solidFill>
                <a:latin typeface="Arial"/>
                <a:cs typeface="Arial"/>
              </a:defRPr>
            </a:lvl2pPr>
            <a:lvl3pPr marL="630238" indent="-171450">
              <a:buClr>
                <a:srgbClr val="005E9F"/>
              </a:buClr>
              <a:defRPr sz="1600">
                <a:solidFill>
                  <a:srgbClr val="4E4E4E"/>
                </a:solidFill>
                <a:latin typeface="Arial"/>
                <a:cs typeface="Arial"/>
              </a:defRPr>
            </a:lvl3pPr>
            <a:lvl4pPr marL="801688" indent="-171450">
              <a:buClr>
                <a:srgbClr val="005E9F"/>
              </a:buClr>
              <a:defRPr sz="1200">
                <a:solidFill>
                  <a:srgbClr val="4E4E4E"/>
                </a:solidFill>
                <a:latin typeface="Arial"/>
                <a:cs typeface="Arial"/>
              </a:defRPr>
            </a:lvl4pPr>
            <a:lvl5pPr marL="919163" indent="-117475">
              <a:buClr>
                <a:srgbClr val="005E9F"/>
              </a:buClr>
              <a:buFont typeface="Arial"/>
              <a:buChar char="•"/>
              <a:defRPr sz="900">
                <a:solidFill>
                  <a:srgbClr val="4E4E4E"/>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024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descr="KON-0134_accent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7825" y="855812"/>
            <a:ext cx="7536712" cy="1242308"/>
          </a:xfrm>
        </p:spPr>
        <p:txBody>
          <a:bodyPr lIns="0">
            <a:normAutofit/>
          </a:bodyPr>
          <a:lstStyle>
            <a:lvl1pPr algn="l">
              <a:defRPr sz="3200" b="0">
                <a:solidFill>
                  <a:srgbClr val="005E9F"/>
                </a:solidFill>
                <a:latin typeface="Arial"/>
                <a:cs typeface="Arial"/>
              </a:defRPr>
            </a:lvl1pPr>
          </a:lstStyle>
          <a:p>
            <a:r>
              <a:rPr lang="en-US" dirty="0"/>
              <a:t>Title Divider Text Here</a:t>
            </a:r>
          </a:p>
        </p:txBody>
      </p:sp>
    </p:spTree>
    <p:extLst>
      <p:ext uri="{BB962C8B-B14F-4D97-AF65-F5344CB8AC3E}">
        <p14:creationId xmlns:p14="http://schemas.microsoft.com/office/powerpoint/2010/main" val="392264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3229"/>
            <a:ext cx="8229600" cy="564638"/>
          </a:xfrm>
        </p:spPr>
        <p:txBody>
          <a:bodyPr lIns="0" anchor="t" anchorCtr="0">
            <a:normAutofit/>
          </a:bodyPr>
          <a:lstStyle>
            <a:lvl1pPr algn="l">
              <a:defRPr sz="3000">
                <a:solidFill>
                  <a:srgbClr val="005E9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2005532"/>
            <a:ext cx="8229600" cy="4525963"/>
          </a:xfrm>
        </p:spPr>
        <p:txBody>
          <a:bodyPr lIns="0"/>
          <a:lstStyle>
            <a:lvl1pPr marL="225425" indent="-225425">
              <a:buClr>
                <a:srgbClr val="005E9F"/>
              </a:buClr>
              <a:defRPr sz="2400">
                <a:solidFill>
                  <a:srgbClr val="4E4E4E"/>
                </a:solidFill>
                <a:latin typeface="Arial"/>
                <a:cs typeface="Arial"/>
              </a:defRPr>
            </a:lvl1pPr>
            <a:lvl2pPr marL="458788" indent="-233363">
              <a:buClr>
                <a:srgbClr val="005E9F"/>
              </a:buClr>
              <a:defRPr sz="2000">
                <a:solidFill>
                  <a:srgbClr val="4E4E4E"/>
                </a:solidFill>
                <a:latin typeface="Arial"/>
                <a:cs typeface="Arial"/>
              </a:defRPr>
            </a:lvl2pPr>
            <a:lvl3pPr marL="630238" indent="-171450">
              <a:buClr>
                <a:srgbClr val="005E9F"/>
              </a:buClr>
              <a:defRPr sz="1600">
                <a:solidFill>
                  <a:srgbClr val="4E4E4E"/>
                </a:solidFill>
                <a:latin typeface="Arial"/>
                <a:cs typeface="Arial"/>
              </a:defRPr>
            </a:lvl3pPr>
            <a:lvl4pPr marL="801688" indent="-171450">
              <a:buClr>
                <a:srgbClr val="005E9F"/>
              </a:buClr>
              <a:defRPr sz="1200">
                <a:solidFill>
                  <a:srgbClr val="4E4E4E"/>
                </a:solidFill>
                <a:latin typeface="Arial"/>
                <a:cs typeface="Arial"/>
              </a:defRPr>
            </a:lvl4pPr>
            <a:lvl5pPr marL="919163" indent="-117475">
              <a:buClr>
                <a:srgbClr val="005E9F"/>
              </a:buClr>
              <a:buFont typeface="Arial"/>
              <a:buChar char="•"/>
              <a:defRPr sz="900">
                <a:solidFill>
                  <a:srgbClr val="4E4E4E"/>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25" y="1600201"/>
            <a:ext cx="7936375" cy="4525963"/>
          </a:xfrm>
          <a:prstGeom prst="rect">
            <a:avLst/>
          </a:prstGeom>
        </p:spPr>
        <p:txBody>
          <a:bodyPr>
            <a:normAutofit/>
          </a:bodyPr>
          <a:lstStyle>
            <a:lvl1pPr marL="342900" indent="-342900">
              <a:buClr>
                <a:schemeClr val="accent2"/>
              </a:buClr>
              <a:buFont typeface="Arial"/>
              <a:buChar char="•"/>
              <a:defRPr sz="3600"/>
            </a:lvl1pPr>
            <a:lvl2pPr marL="742950" indent="-285750">
              <a:buClr>
                <a:schemeClr val="accent2"/>
              </a:buClr>
              <a:buFont typeface="Arial"/>
              <a:buChar char="•"/>
              <a:defRPr sz="3200">
                <a:solidFill>
                  <a:schemeClr val="tx2"/>
                </a:solidFill>
              </a:defRPr>
            </a:lvl2pPr>
            <a:lvl3pPr marL="1143000" indent="-228600">
              <a:buClr>
                <a:schemeClr val="accent2"/>
              </a:buClr>
              <a:buFont typeface="Arial"/>
              <a:buChar char="•"/>
              <a:defRPr sz="2800">
                <a:solidFill>
                  <a:schemeClr val="tx2"/>
                </a:solidFill>
              </a:defRPr>
            </a:lvl3pPr>
            <a:lvl4pPr marL="1600200" indent="-228600">
              <a:buClr>
                <a:schemeClr val="accent2"/>
              </a:buClr>
              <a:buFont typeface="Arial"/>
              <a:buChar char="•"/>
              <a:defRPr sz="2400">
                <a:solidFill>
                  <a:schemeClr val="tx2"/>
                </a:solidFill>
              </a:defRPr>
            </a:lvl4pPr>
            <a:lvl5pPr marL="2057400" indent="-228600">
              <a:buClr>
                <a:schemeClr val="accent2"/>
              </a:buClr>
              <a:buFont typeface="Arial"/>
              <a:buChar char="•"/>
              <a:defRPr sz="2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solidFill>
                <a:prstClr val="black">
                  <a:tint val="75000"/>
                </a:prstClr>
              </a:solidFill>
            </a:endParaRPr>
          </a:p>
        </p:txBody>
      </p:sp>
      <p:sp>
        <p:nvSpPr>
          <p:cNvPr id="7" name="Text Placeholder 6"/>
          <p:cNvSpPr>
            <a:spLocks noGrp="1"/>
          </p:cNvSpPr>
          <p:nvPr>
            <p:ph type="body" sz="quarter" idx="12" hasCustomPrompt="1"/>
          </p:nvPr>
        </p:nvSpPr>
        <p:spPr>
          <a:xfrm>
            <a:off x="266269" y="859333"/>
            <a:ext cx="5087937" cy="366649"/>
          </a:xfrm>
          <a:prstGeom prst="rect">
            <a:avLst/>
          </a:prstGeom>
        </p:spPr>
        <p:txBody>
          <a:bodyPr lIns="0" tIns="0" bIns="0" anchor="t" anchorCtr="0">
            <a:normAutofit/>
          </a:bodyPr>
          <a:lstStyle>
            <a:lvl1pPr marL="0" indent="0" algn="r">
              <a:buNone/>
              <a:defRPr sz="1400">
                <a:solidFill>
                  <a:schemeClr val="bg1">
                    <a:lumMod val="65000"/>
                  </a:schemeClr>
                </a:solidFill>
              </a:defRPr>
            </a:lvl1pPr>
            <a:lvl2pPr>
              <a:defRPr sz="1800"/>
            </a:lvl2pPr>
            <a:lvl3pPr>
              <a:defRPr sz="1600"/>
            </a:lvl3pPr>
            <a:lvl4pPr>
              <a:defRPr sz="1400"/>
            </a:lvl4pPr>
            <a:lvl5pPr>
              <a:defRPr sz="1400"/>
            </a:lvl5pPr>
          </a:lstStyle>
          <a:p>
            <a:pPr lvl="0"/>
            <a:r>
              <a:rPr lang="en-US" dirty="0"/>
              <a:t>SUBTITLE GOES HERE</a:t>
            </a:r>
          </a:p>
        </p:txBody>
      </p:sp>
      <p:sp>
        <p:nvSpPr>
          <p:cNvPr id="12" name="Title Placeholder 1"/>
          <p:cNvSpPr>
            <a:spLocks noGrp="1"/>
          </p:cNvSpPr>
          <p:nvPr>
            <p:ph type="title"/>
          </p:nvPr>
        </p:nvSpPr>
        <p:spPr>
          <a:xfrm>
            <a:off x="457201" y="163467"/>
            <a:ext cx="6895521" cy="716416"/>
          </a:xfrm>
          <a:prstGeom prst="rect">
            <a:avLst/>
          </a:prstGeom>
        </p:spPr>
        <p:txBody>
          <a:bodyPr vert="horz" lIns="0" tIns="0" rIns="91440" bIns="0" rtlCol="0" anchor="b" anchorCtr="0">
            <a:noAutofit/>
          </a:bodyPr>
          <a:lstStyle/>
          <a:p>
            <a:r>
              <a:rPr lang="en-US" dirty="0"/>
              <a:t>CLICK TO EDIT MASTER TITLE STYLE</a:t>
            </a:r>
          </a:p>
        </p:txBody>
      </p:sp>
    </p:spTree>
    <p:extLst>
      <p:ext uri="{BB962C8B-B14F-4D97-AF65-F5344CB8AC3E}">
        <p14:creationId xmlns:p14="http://schemas.microsoft.com/office/powerpoint/2010/main" val="172560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25" y="1600201"/>
            <a:ext cx="7936375" cy="4525963"/>
          </a:xfrm>
          <a:prstGeom prst="rect">
            <a:avLst/>
          </a:prstGeom>
        </p:spPr>
        <p:txBody>
          <a:bodyPr>
            <a:normAutofit/>
          </a:bodyPr>
          <a:lstStyle>
            <a:lvl1pPr marL="342900" indent="-342900">
              <a:buClr>
                <a:schemeClr val="accent2"/>
              </a:buClr>
              <a:buFont typeface="Arial"/>
              <a:buChar char="•"/>
              <a:defRPr sz="3600"/>
            </a:lvl1pPr>
            <a:lvl2pPr marL="742950" indent="-285750">
              <a:buClr>
                <a:schemeClr val="accent2"/>
              </a:buClr>
              <a:buFont typeface="Arial"/>
              <a:buChar char="•"/>
              <a:defRPr sz="3200">
                <a:solidFill>
                  <a:schemeClr val="tx2"/>
                </a:solidFill>
              </a:defRPr>
            </a:lvl2pPr>
            <a:lvl3pPr marL="1143000" indent="-228600">
              <a:buClr>
                <a:schemeClr val="accent2"/>
              </a:buClr>
              <a:buFont typeface="Arial"/>
              <a:buChar char="•"/>
              <a:defRPr sz="2800">
                <a:solidFill>
                  <a:schemeClr val="tx2"/>
                </a:solidFill>
              </a:defRPr>
            </a:lvl3pPr>
            <a:lvl4pPr marL="1600200" indent="-228600">
              <a:buClr>
                <a:schemeClr val="accent2"/>
              </a:buClr>
              <a:buFont typeface="Arial"/>
              <a:buChar char="•"/>
              <a:defRPr sz="2400">
                <a:solidFill>
                  <a:schemeClr val="tx2"/>
                </a:solidFill>
              </a:defRPr>
            </a:lvl4pPr>
            <a:lvl5pPr marL="2057400" indent="-228600">
              <a:buClr>
                <a:schemeClr val="accent2"/>
              </a:buClr>
              <a:buFont typeface="Arial"/>
              <a:buChar char="•"/>
              <a:defRPr sz="2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solidFill>
                <a:prstClr val="black">
                  <a:tint val="75000"/>
                </a:prstClr>
              </a:solidFill>
            </a:endParaRPr>
          </a:p>
        </p:txBody>
      </p:sp>
      <p:sp>
        <p:nvSpPr>
          <p:cNvPr id="7" name="Text Placeholder 6"/>
          <p:cNvSpPr>
            <a:spLocks noGrp="1"/>
          </p:cNvSpPr>
          <p:nvPr>
            <p:ph type="body" sz="quarter" idx="12" hasCustomPrompt="1"/>
          </p:nvPr>
        </p:nvSpPr>
        <p:spPr>
          <a:xfrm>
            <a:off x="266269" y="859333"/>
            <a:ext cx="5087937" cy="366649"/>
          </a:xfrm>
          <a:prstGeom prst="rect">
            <a:avLst/>
          </a:prstGeom>
        </p:spPr>
        <p:txBody>
          <a:bodyPr lIns="0" tIns="0" bIns="0" anchor="t" anchorCtr="0">
            <a:normAutofit/>
          </a:bodyPr>
          <a:lstStyle>
            <a:lvl1pPr marL="0" indent="0" algn="r">
              <a:buNone/>
              <a:defRPr sz="1400">
                <a:solidFill>
                  <a:schemeClr val="bg1">
                    <a:lumMod val="65000"/>
                  </a:schemeClr>
                </a:solidFill>
              </a:defRPr>
            </a:lvl1pPr>
            <a:lvl2pPr>
              <a:defRPr sz="1800"/>
            </a:lvl2pPr>
            <a:lvl3pPr>
              <a:defRPr sz="1600"/>
            </a:lvl3pPr>
            <a:lvl4pPr>
              <a:defRPr sz="1400"/>
            </a:lvl4pPr>
            <a:lvl5pPr>
              <a:defRPr sz="1400"/>
            </a:lvl5pPr>
          </a:lstStyle>
          <a:p>
            <a:pPr lvl="0"/>
            <a:r>
              <a:rPr lang="en-US" dirty="0"/>
              <a:t>SUBTITLE GOES HERE</a:t>
            </a:r>
          </a:p>
        </p:txBody>
      </p:sp>
      <p:sp>
        <p:nvSpPr>
          <p:cNvPr id="12" name="Title Placeholder 1"/>
          <p:cNvSpPr>
            <a:spLocks noGrp="1"/>
          </p:cNvSpPr>
          <p:nvPr>
            <p:ph type="title"/>
          </p:nvPr>
        </p:nvSpPr>
        <p:spPr>
          <a:xfrm>
            <a:off x="457201" y="163467"/>
            <a:ext cx="6895521" cy="716416"/>
          </a:xfrm>
          <a:prstGeom prst="rect">
            <a:avLst/>
          </a:prstGeom>
        </p:spPr>
        <p:txBody>
          <a:bodyPr vert="horz" lIns="0" tIns="0" rIns="91440" bIns="0" rtlCol="0" anchor="b" anchorCtr="0">
            <a:noAutofit/>
          </a:bodyPr>
          <a:lstStyle/>
          <a:p>
            <a:r>
              <a:rPr lang="en-US" dirty="0"/>
              <a:t>CLICK TO EDIT MASTER TITLE STYLE</a:t>
            </a:r>
          </a:p>
        </p:txBody>
      </p:sp>
    </p:spTree>
    <p:extLst>
      <p:ext uri="{BB962C8B-B14F-4D97-AF65-F5344CB8AC3E}">
        <p14:creationId xmlns:p14="http://schemas.microsoft.com/office/powerpoint/2010/main" val="324622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lumn text+ two pictures">
    <p:spTree>
      <p:nvGrpSpPr>
        <p:cNvPr id="1" name=""/>
        <p:cNvGrpSpPr/>
        <p:nvPr/>
      </p:nvGrpSpPr>
      <p:grpSpPr>
        <a:xfrm>
          <a:off x="0" y="0"/>
          <a:ext cx="0" cy="0"/>
          <a:chOff x="0" y="0"/>
          <a:chExt cx="0" cy="0"/>
        </a:xfrm>
      </p:grpSpPr>
      <p:sp>
        <p:nvSpPr>
          <p:cNvPr id="7" name="Bildplatzhalter 8"/>
          <p:cNvSpPr>
            <a:spLocks noGrp="1"/>
          </p:cNvSpPr>
          <p:nvPr>
            <p:ph type="pic" sz="quarter" idx="21"/>
          </p:nvPr>
        </p:nvSpPr>
        <p:spPr>
          <a:xfrm>
            <a:off x="6857182" y="3429000"/>
            <a:ext cx="1713952" cy="1715341"/>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813062 h 1624277"/>
              <a:gd name="connsiteX1" fmla="*/ 377 w 1627188"/>
              <a:gd name="connsiteY1" fmla="*/ 0 h 1624277"/>
              <a:gd name="connsiteX2" fmla="*/ 1627188 w 1627188"/>
              <a:gd name="connsiteY2" fmla="*/ 268858 h 1624277"/>
              <a:gd name="connsiteX3" fmla="*/ 1626732 w 1627188"/>
              <a:gd name="connsiteY3" fmla="*/ 1400765 h 1624277"/>
              <a:gd name="connsiteX4" fmla="*/ 1086261 w 1627188"/>
              <a:gd name="connsiteY4" fmla="*/ 1624277 h 1624277"/>
              <a:gd name="connsiteX5" fmla="*/ 0 w 1627188"/>
              <a:gd name="connsiteY5" fmla="*/ 1622687 h 1624277"/>
              <a:gd name="connsiteX6" fmla="*/ 0 w 1627188"/>
              <a:gd name="connsiteY6" fmla="*/ 813062 h 1624277"/>
              <a:gd name="connsiteX0" fmla="*/ 0 w 1626811"/>
              <a:gd name="connsiteY0" fmla="*/ 813062 h 1624277"/>
              <a:gd name="connsiteX1" fmla="*/ 377 w 1626811"/>
              <a:gd name="connsiteY1" fmla="*/ 0 h 1624277"/>
              <a:gd name="connsiteX2" fmla="*/ 1626811 w 1626811"/>
              <a:gd name="connsiteY2" fmla="*/ 0 h 1624277"/>
              <a:gd name="connsiteX3" fmla="*/ 1626732 w 1626811"/>
              <a:gd name="connsiteY3" fmla="*/ 1400765 h 1624277"/>
              <a:gd name="connsiteX4" fmla="*/ 1086261 w 1626811"/>
              <a:gd name="connsiteY4" fmla="*/ 1624277 h 1624277"/>
              <a:gd name="connsiteX5" fmla="*/ 0 w 1626811"/>
              <a:gd name="connsiteY5" fmla="*/ 1622687 h 1624277"/>
              <a:gd name="connsiteX6" fmla="*/ 0 w 1626811"/>
              <a:gd name="connsiteY6" fmla="*/ 813062 h 16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811" h="1624277">
                <a:moveTo>
                  <a:pt x="0" y="813062"/>
                </a:moveTo>
                <a:cubicBezTo>
                  <a:pt x="126" y="722173"/>
                  <a:pt x="251" y="90889"/>
                  <a:pt x="377" y="0"/>
                </a:cubicBezTo>
                <a:lnTo>
                  <a:pt x="1626811" y="0"/>
                </a:lnTo>
                <a:cubicBezTo>
                  <a:pt x="1626785" y="466922"/>
                  <a:pt x="1626758" y="933843"/>
                  <a:pt x="1626732" y="1400765"/>
                </a:cubicBezTo>
                <a:lnTo>
                  <a:pt x="1086261" y="1624277"/>
                </a:lnTo>
                <a:lnTo>
                  <a:pt x="0" y="1622687"/>
                </a:lnTo>
                <a:lnTo>
                  <a:pt x="0" y="813062"/>
                </a:lnTo>
                <a:close/>
              </a:path>
            </a:pathLst>
          </a:custGeom>
          <a:solidFill>
            <a:srgbClr val="73AAD9"/>
          </a:solidFill>
        </p:spPr>
        <p:txBody>
          <a:bodyPr lIns="190456" tIns="48376" rIns="96751" bIns="48376" anchor="ctr" anchorCtr="0"/>
          <a:lstStyle>
            <a:lvl1pPr>
              <a:buNone/>
              <a:defRPr>
                <a:solidFill>
                  <a:schemeClr val="bg1"/>
                </a:solidFill>
              </a:defRPr>
            </a:lvl1pPr>
          </a:lstStyle>
          <a:p>
            <a:endParaRPr lang="de-DE" dirty="0"/>
          </a:p>
        </p:txBody>
      </p:sp>
      <p:sp>
        <p:nvSpPr>
          <p:cNvPr id="8" name="Bildplatzhalter 8"/>
          <p:cNvSpPr>
            <a:spLocks noGrp="1"/>
          </p:cNvSpPr>
          <p:nvPr>
            <p:ph type="pic" sz="quarter" idx="18"/>
          </p:nvPr>
        </p:nvSpPr>
        <p:spPr>
          <a:xfrm>
            <a:off x="5427939" y="4572116"/>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0075BE"/>
          </a:solidFill>
        </p:spPr>
        <p:txBody>
          <a:bodyPr lIns="190456" tIns="48376" rIns="96751" bIns="48376" anchor="ctr" anchorCtr="0"/>
          <a:lstStyle>
            <a:lvl1pPr>
              <a:buNone/>
              <a:defRPr>
                <a:solidFill>
                  <a:schemeClr val="bg1"/>
                </a:solidFill>
              </a:defRPr>
            </a:lvl1pPr>
          </a:lstStyle>
          <a:p>
            <a:endParaRPr lang="de-DE" dirty="0"/>
          </a:p>
        </p:txBody>
      </p:sp>
      <p:sp>
        <p:nvSpPr>
          <p:cNvPr id="11" name="Textplatzhalter 7"/>
          <p:cNvSpPr>
            <a:spLocks noGrp="1"/>
          </p:cNvSpPr>
          <p:nvPr>
            <p:ph type="body" sz="quarter" idx="13"/>
          </p:nvPr>
        </p:nvSpPr>
        <p:spPr>
          <a:xfrm>
            <a:off x="289618" y="1086214"/>
            <a:ext cx="3995950" cy="4629348"/>
          </a:xfrm>
          <a:prstGeom prst="rect">
            <a:avLst/>
          </a:prstGeom>
        </p:spPr>
        <p:txBody>
          <a:bodyPr lIns="0" tIns="0" rIns="96751" bIns="48376">
            <a:normAutofit/>
          </a:bodyPr>
          <a:lstStyle>
            <a:lvl1pPr marL="271405" indent="-271405">
              <a:buFontTx/>
              <a:buBlip>
                <a:blip r:embed="rId2"/>
              </a:buBlip>
              <a:defRPr sz="1600"/>
            </a:lvl1pPr>
            <a:lvl2pPr marL="542809" indent="-271405">
              <a:defRPr sz="1600" b="0"/>
            </a:lvl2pPr>
            <a:lvl3pPr marL="799928" indent="-228551">
              <a:buFont typeface="Symbol" pitchFamily="18" charset="2"/>
              <a:buChar char="-"/>
              <a:defRPr sz="1400" b="1"/>
            </a:lvl3pPr>
            <a:lvl4pPr marL="1077683" indent="-228551">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2" name="Textplatzhalter 7"/>
          <p:cNvSpPr>
            <a:spLocks noGrp="1"/>
          </p:cNvSpPr>
          <p:nvPr>
            <p:ph type="body" sz="quarter" idx="14"/>
          </p:nvPr>
        </p:nvSpPr>
        <p:spPr>
          <a:xfrm>
            <a:off x="4842031" y="1086213"/>
            <a:ext cx="3976856" cy="2058859"/>
          </a:xfrm>
          <a:prstGeom prst="rect">
            <a:avLst/>
          </a:prstGeom>
        </p:spPr>
        <p:txBody>
          <a:bodyPr lIns="96751" tIns="0" rIns="96751" bIns="48376">
            <a:normAutofit/>
          </a:bodyPr>
          <a:lstStyle>
            <a:lvl1pPr marL="271405" indent="-271405">
              <a:buFontTx/>
              <a:buBlip>
                <a:blip r:embed="rId2"/>
              </a:buBlip>
              <a:defRPr sz="1600"/>
            </a:lvl1pPr>
            <a:lvl2pPr marL="542809" indent="-271405">
              <a:defRPr lang="de-DE" sz="1600" b="0" kern="1200" dirty="0" smtClean="0">
                <a:solidFill>
                  <a:schemeClr val="tx1"/>
                </a:solidFill>
                <a:latin typeface="Arial" pitchFamily="34" charset="0"/>
                <a:ea typeface="+mn-ea"/>
                <a:cs typeface="Arial" pitchFamily="34" charset="0"/>
              </a:defRPr>
            </a:lvl2pPr>
            <a:lvl3pPr marL="799928" indent="-228551">
              <a:buFont typeface="Symbol" pitchFamily="18" charset="2"/>
              <a:buChar char="-"/>
              <a:defRPr lang="de-DE" sz="1400" b="1" kern="1200" baseline="0" dirty="0" smtClean="0">
                <a:solidFill>
                  <a:schemeClr val="tx1"/>
                </a:solidFill>
                <a:latin typeface="Arial" pitchFamily="34" charset="0"/>
                <a:ea typeface="+mn-ea"/>
                <a:cs typeface="Arial" pitchFamily="34" charset="0"/>
              </a:defRPr>
            </a:lvl3pPr>
            <a:lvl4pPr marL="1077683" indent="-228551">
              <a:defRPr lang="de-DE" sz="1400" b="0" kern="1200" dirty="0" smtClean="0">
                <a:solidFill>
                  <a:schemeClr val="tx1"/>
                </a:solidFill>
                <a:latin typeface="Arial" pitchFamily="34" charset="0"/>
                <a:ea typeface="+mn-ea"/>
                <a:cs typeface="Arial" pitchFamily="34" charset="0"/>
              </a:defRPr>
            </a:lvl4pPr>
          </a:lstStyle>
          <a:p>
            <a:pPr lvl="0"/>
            <a:r>
              <a:rPr lang="de-DE" dirty="0"/>
              <a:t>Textmasterformate durch Klicken bearbeiten</a:t>
            </a:r>
          </a:p>
          <a:p>
            <a:pPr marL="542809" lvl="1" indent="-271405" algn="l" defTabSz="914205" rtl="0" eaLnBrk="1" latinLnBrk="0" hangingPunct="1">
              <a:spcBef>
                <a:spcPct val="20000"/>
              </a:spcBef>
              <a:buFont typeface="Arial" pitchFamily="34" charset="0"/>
              <a:buChar char="–"/>
            </a:pPr>
            <a:r>
              <a:rPr lang="de-DE" dirty="0"/>
              <a:t>Zweite Ebene</a:t>
            </a:r>
          </a:p>
          <a:p>
            <a:pPr marL="799928" lvl="2" indent="-228551" algn="l" defTabSz="914205" rtl="0" eaLnBrk="1" latinLnBrk="0" hangingPunct="1">
              <a:spcBef>
                <a:spcPct val="20000"/>
              </a:spcBef>
              <a:buFont typeface="Symbol" pitchFamily="18" charset="2"/>
              <a:buChar char="-"/>
            </a:pPr>
            <a:r>
              <a:rPr lang="de-DE" dirty="0"/>
              <a:t>Dritte Ebene</a:t>
            </a:r>
          </a:p>
          <a:p>
            <a:pPr marL="1077683" lvl="3" indent="-228551" algn="l" defTabSz="914205" rtl="0" eaLnBrk="1" latinLnBrk="0" hangingPunct="1">
              <a:spcBef>
                <a:spcPct val="20000"/>
              </a:spcBef>
              <a:buFont typeface="Arial" pitchFamily="34" charset="0"/>
              <a:buChar char="–"/>
            </a:pPr>
            <a:r>
              <a:rPr lang="de-DE" dirty="0"/>
              <a:t>Vierte Ebene</a:t>
            </a:r>
          </a:p>
        </p:txBody>
      </p:sp>
      <p:sp>
        <p:nvSpPr>
          <p:cNvPr id="14" name="Titelplatzhalter 1"/>
          <p:cNvSpPr>
            <a:spLocks noGrp="1"/>
          </p:cNvSpPr>
          <p:nvPr>
            <p:ph type="title" hasCustomPrompt="1"/>
          </p:nvPr>
        </p:nvSpPr>
        <p:spPr>
          <a:xfrm>
            <a:off x="179512" y="201841"/>
            <a:ext cx="7200800" cy="776348"/>
          </a:xfrm>
          <a:prstGeom prst="rect">
            <a:avLst/>
          </a:prstGeom>
        </p:spPr>
        <p:txBody>
          <a:bodyPr vert="horz" lIns="91421" tIns="45710" rIns="91421" bIns="45710"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214058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ne column text and  three pictures">
    <p:spTree>
      <p:nvGrpSpPr>
        <p:cNvPr id="1" name=""/>
        <p:cNvGrpSpPr/>
        <p:nvPr/>
      </p:nvGrpSpPr>
      <p:grpSpPr>
        <a:xfrm>
          <a:off x="0" y="0"/>
          <a:ext cx="0" cy="0"/>
          <a:chOff x="0" y="0"/>
          <a:chExt cx="0" cy="0"/>
        </a:xfrm>
      </p:grpSpPr>
      <p:sp>
        <p:nvSpPr>
          <p:cNvPr id="17" name="Bildplatzhalter 8"/>
          <p:cNvSpPr>
            <a:spLocks noGrp="1"/>
          </p:cNvSpPr>
          <p:nvPr>
            <p:ph type="pic" sz="quarter" idx="20"/>
          </p:nvPr>
        </p:nvSpPr>
        <p:spPr>
          <a:xfrm>
            <a:off x="5713308" y="2286560"/>
            <a:ext cx="3152670" cy="2272489"/>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348171 w 1630755"/>
              <a:gd name="connsiteY4" fmla="*/ 1080964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253172 w 1630755"/>
              <a:gd name="connsiteY4" fmla="*/ 1082291 h 1082292"/>
              <a:gd name="connsiteX5" fmla="*/ 0 w 1630755"/>
              <a:gd name="connsiteY5" fmla="*/ 1082292 h 1082292"/>
              <a:gd name="connsiteX6" fmla="*/ 0 w 1630755"/>
              <a:gd name="connsiteY6" fmla="*/ 272667 h 1082292"/>
              <a:gd name="connsiteX0" fmla="*/ 0 w 1630755"/>
              <a:gd name="connsiteY0" fmla="*/ 272667 h 1082292"/>
              <a:gd name="connsiteX1" fmla="*/ 377 w 1630755"/>
              <a:gd name="connsiteY1" fmla="*/ 0 h 1082292"/>
              <a:gd name="connsiteX2" fmla="*/ 1627188 w 1630755"/>
              <a:gd name="connsiteY2" fmla="*/ 1204 h 1082292"/>
              <a:gd name="connsiteX3" fmla="*/ 1630755 w 1630755"/>
              <a:gd name="connsiteY3" fmla="*/ 946309 h 1082292"/>
              <a:gd name="connsiteX4" fmla="*/ 1197234 w 1630755"/>
              <a:gd name="connsiteY4" fmla="*/ 1080329 h 1082292"/>
              <a:gd name="connsiteX5" fmla="*/ 0 w 1630755"/>
              <a:gd name="connsiteY5" fmla="*/ 1082292 h 1082292"/>
              <a:gd name="connsiteX6" fmla="*/ 0 w 1630755"/>
              <a:gd name="connsiteY6" fmla="*/ 272667 h 1082292"/>
              <a:gd name="connsiteX0" fmla="*/ 0 w 1636007"/>
              <a:gd name="connsiteY0" fmla="*/ 272667 h 1082292"/>
              <a:gd name="connsiteX1" fmla="*/ 377 w 1636007"/>
              <a:gd name="connsiteY1" fmla="*/ 0 h 1082292"/>
              <a:gd name="connsiteX2" fmla="*/ 1627188 w 1636007"/>
              <a:gd name="connsiteY2" fmla="*/ 1204 h 1082292"/>
              <a:gd name="connsiteX3" fmla="*/ 1636007 w 1636007"/>
              <a:gd name="connsiteY3" fmla="*/ 931107 h 1082292"/>
              <a:gd name="connsiteX4" fmla="*/ 1197234 w 1636007"/>
              <a:gd name="connsiteY4" fmla="*/ 1080329 h 1082292"/>
              <a:gd name="connsiteX5" fmla="*/ 0 w 1636007"/>
              <a:gd name="connsiteY5" fmla="*/ 1082292 h 1082292"/>
              <a:gd name="connsiteX6" fmla="*/ 0 w 1636007"/>
              <a:gd name="connsiteY6" fmla="*/ 272667 h 1082292"/>
              <a:gd name="connsiteX0" fmla="*/ 153705 w 1789712"/>
              <a:gd name="connsiteY0" fmla="*/ 272667 h 1082689"/>
              <a:gd name="connsiteX1" fmla="*/ 154082 w 1789712"/>
              <a:gd name="connsiteY1" fmla="*/ 0 h 1082689"/>
              <a:gd name="connsiteX2" fmla="*/ 1780893 w 1789712"/>
              <a:gd name="connsiteY2" fmla="*/ 1204 h 1082689"/>
              <a:gd name="connsiteX3" fmla="*/ 1789712 w 1789712"/>
              <a:gd name="connsiteY3" fmla="*/ 931107 h 1082689"/>
              <a:gd name="connsiteX4" fmla="*/ 1350939 w 1789712"/>
              <a:gd name="connsiteY4" fmla="*/ 1080329 h 1082689"/>
              <a:gd name="connsiteX5" fmla="*/ 0 w 1789712"/>
              <a:gd name="connsiteY5" fmla="*/ 1082689 h 1082689"/>
              <a:gd name="connsiteX6" fmla="*/ 153705 w 1789712"/>
              <a:gd name="connsiteY6" fmla="*/ 272667 h 1082689"/>
              <a:gd name="connsiteX0" fmla="*/ 153831 w 1789838"/>
              <a:gd name="connsiteY0" fmla="*/ 272269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53831 w 1789838"/>
              <a:gd name="connsiteY6" fmla="*/ 272269 h 1082291"/>
              <a:gd name="connsiteX0" fmla="*/ 126 w 1789838"/>
              <a:gd name="connsiteY0" fmla="*/ 270373 h 1082291"/>
              <a:gd name="connsiteX1" fmla="*/ 126 w 1789838"/>
              <a:gd name="connsiteY1" fmla="*/ 0 h 1082291"/>
              <a:gd name="connsiteX2" fmla="*/ 1781019 w 1789838"/>
              <a:gd name="connsiteY2" fmla="*/ 806 h 1082291"/>
              <a:gd name="connsiteX3" fmla="*/ 1789838 w 1789838"/>
              <a:gd name="connsiteY3" fmla="*/ 930709 h 1082291"/>
              <a:gd name="connsiteX4" fmla="*/ 1351065 w 1789838"/>
              <a:gd name="connsiteY4" fmla="*/ 1079931 h 1082291"/>
              <a:gd name="connsiteX5" fmla="*/ 126 w 1789838"/>
              <a:gd name="connsiteY5" fmla="*/ 1082291 h 1082291"/>
              <a:gd name="connsiteX6" fmla="*/ 126 w 1789838"/>
              <a:gd name="connsiteY6" fmla="*/ 270373 h 1082291"/>
              <a:gd name="connsiteX0" fmla="*/ 126 w 1789838"/>
              <a:gd name="connsiteY0" fmla="*/ 540748 h 1352666"/>
              <a:gd name="connsiteX1" fmla="*/ 126 w 1789838"/>
              <a:gd name="connsiteY1" fmla="*/ 0 h 1352666"/>
              <a:gd name="connsiteX2" fmla="*/ 1781019 w 1789838"/>
              <a:gd name="connsiteY2" fmla="*/ 27118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0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540748 h 1352666"/>
              <a:gd name="connsiteX1" fmla="*/ 126 w 1789838"/>
              <a:gd name="connsiteY1" fmla="*/ 0 h 1352666"/>
              <a:gd name="connsiteX2" fmla="*/ 1784586 w 1789838"/>
              <a:gd name="connsiteY2" fmla="*/ 405561 h 1352666"/>
              <a:gd name="connsiteX3" fmla="*/ 1789838 w 1789838"/>
              <a:gd name="connsiteY3" fmla="*/ 1201084 h 1352666"/>
              <a:gd name="connsiteX4" fmla="*/ 1351065 w 1789838"/>
              <a:gd name="connsiteY4" fmla="*/ 1350306 h 1352666"/>
              <a:gd name="connsiteX5" fmla="*/ 126 w 1789838"/>
              <a:gd name="connsiteY5" fmla="*/ 1352666 h 1352666"/>
              <a:gd name="connsiteX6" fmla="*/ 126 w 1789838"/>
              <a:gd name="connsiteY6" fmla="*/ 540748 h 1352666"/>
              <a:gd name="connsiteX0" fmla="*/ 126 w 1789838"/>
              <a:gd name="connsiteY0" fmla="*/ 135187 h 947105"/>
              <a:gd name="connsiteX1" fmla="*/ 126 w 1789838"/>
              <a:gd name="connsiteY1" fmla="*/ 0 h 947105"/>
              <a:gd name="connsiteX2" fmla="*/ 1784586 w 1789838"/>
              <a:gd name="connsiteY2" fmla="*/ 0 h 947105"/>
              <a:gd name="connsiteX3" fmla="*/ 1789838 w 1789838"/>
              <a:gd name="connsiteY3" fmla="*/ 795523 h 947105"/>
              <a:gd name="connsiteX4" fmla="*/ 1351065 w 1789838"/>
              <a:gd name="connsiteY4" fmla="*/ 944745 h 947105"/>
              <a:gd name="connsiteX5" fmla="*/ 126 w 1789838"/>
              <a:gd name="connsiteY5" fmla="*/ 947105 h 947105"/>
              <a:gd name="connsiteX6" fmla="*/ 126 w 1789838"/>
              <a:gd name="connsiteY6" fmla="*/ 135187 h 947105"/>
              <a:gd name="connsiteX0" fmla="*/ 126 w 1789838"/>
              <a:gd name="connsiteY0" fmla="*/ 263713 h 1075631"/>
              <a:gd name="connsiteX1" fmla="*/ 126 w 1789838"/>
              <a:gd name="connsiteY1" fmla="*/ 128526 h 1075631"/>
              <a:gd name="connsiteX2" fmla="*/ 1784586 w 1789838"/>
              <a:gd name="connsiteY2" fmla="*/ 0 h 1075631"/>
              <a:gd name="connsiteX3" fmla="*/ 1789838 w 1789838"/>
              <a:gd name="connsiteY3" fmla="*/ 924049 h 1075631"/>
              <a:gd name="connsiteX4" fmla="*/ 1351065 w 1789838"/>
              <a:gd name="connsiteY4" fmla="*/ 1073271 h 1075631"/>
              <a:gd name="connsiteX5" fmla="*/ 126 w 1789838"/>
              <a:gd name="connsiteY5" fmla="*/ 1075631 h 1075631"/>
              <a:gd name="connsiteX6" fmla="*/ 126 w 1789838"/>
              <a:gd name="connsiteY6" fmla="*/ 263713 h 1075631"/>
              <a:gd name="connsiteX0" fmla="*/ 126 w 1789838"/>
              <a:gd name="connsiteY0" fmla="*/ 263714 h 1075632"/>
              <a:gd name="connsiteX1" fmla="*/ 126 w 1789838"/>
              <a:gd name="connsiteY1" fmla="*/ 0 h 1075632"/>
              <a:gd name="connsiteX2" fmla="*/ 1784586 w 1789838"/>
              <a:gd name="connsiteY2" fmla="*/ 1 h 1075632"/>
              <a:gd name="connsiteX3" fmla="*/ 1789838 w 1789838"/>
              <a:gd name="connsiteY3" fmla="*/ 924050 h 1075632"/>
              <a:gd name="connsiteX4" fmla="*/ 1351065 w 1789838"/>
              <a:gd name="connsiteY4" fmla="*/ 1073272 h 1075632"/>
              <a:gd name="connsiteX5" fmla="*/ 126 w 1789838"/>
              <a:gd name="connsiteY5" fmla="*/ 1075632 h 1075632"/>
              <a:gd name="connsiteX6" fmla="*/ 126 w 1789838"/>
              <a:gd name="connsiteY6" fmla="*/ 263714 h 107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838" h="1075632">
                <a:moveTo>
                  <a:pt x="126" y="263714"/>
                </a:moveTo>
                <a:cubicBezTo>
                  <a:pt x="252" y="172825"/>
                  <a:pt x="0" y="90889"/>
                  <a:pt x="126" y="0"/>
                </a:cubicBezTo>
                <a:lnTo>
                  <a:pt x="1784586" y="1"/>
                </a:lnTo>
                <a:cubicBezTo>
                  <a:pt x="1787526" y="309969"/>
                  <a:pt x="1786898" y="614082"/>
                  <a:pt x="1789838" y="924050"/>
                </a:cubicBezTo>
                <a:lnTo>
                  <a:pt x="1351065" y="1073272"/>
                </a:lnTo>
                <a:lnTo>
                  <a:pt x="126" y="1075632"/>
                </a:lnTo>
                <a:lnTo>
                  <a:pt x="126" y="263714"/>
                </a:lnTo>
                <a:close/>
              </a:path>
            </a:pathLst>
          </a:custGeom>
          <a:solidFill>
            <a:srgbClr val="0075BE"/>
          </a:solidFill>
        </p:spPr>
        <p:txBody>
          <a:bodyPr lIns="190476" anchor="ctr" anchorCtr="0"/>
          <a:lstStyle>
            <a:lvl1pPr>
              <a:buNone/>
              <a:defRPr>
                <a:solidFill>
                  <a:schemeClr val="bg1"/>
                </a:solidFill>
              </a:defRPr>
            </a:lvl1pPr>
          </a:lstStyle>
          <a:p>
            <a:endParaRPr lang="de-DE" dirty="0"/>
          </a:p>
        </p:txBody>
      </p:sp>
      <p:sp>
        <p:nvSpPr>
          <p:cNvPr id="12" name="Bildplatzhalter 8"/>
          <p:cNvSpPr>
            <a:spLocks noGrp="1"/>
          </p:cNvSpPr>
          <p:nvPr>
            <p:ph type="pic" sz="quarter" idx="22"/>
          </p:nvPr>
        </p:nvSpPr>
        <p:spPr>
          <a:xfrm>
            <a:off x="4856356" y="1142937"/>
            <a:ext cx="1714349" cy="1431410"/>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544205 h 1353830"/>
              <a:gd name="connsiteX1" fmla="*/ 377 w 1627188"/>
              <a:gd name="connsiteY1" fmla="*/ 0 h 1353830"/>
              <a:gd name="connsiteX2" fmla="*/ 1627188 w 1627188"/>
              <a:gd name="connsiteY2" fmla="*/ 272742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3830"/>
              <a:gd name="connsiteX1" fmla="*/ 377 w 1627188"/>
              <a:gd name="connsiteY1" fmla="*/ 0 h 1353830"/>
              <a:gd name="connsiteX2" fmla="*/ 1627188 w 1627188"/>
              <a:gd name="connsiteY2" fmla="*/ 1 h 1353830"/>
              <a:gd name="connsiteX3" fmla="*/ 1627188 w 1627188"/>
              <a:gd name="connsiteY3" fmla="*/ 1083955 h 1353830"/>
              <a:gd name="connsiteX4" fmla="*/ 1348171 w 1627188"/>
              <a:gd name="connsiteY4" fmla="*/ 1352502 h 1353830"/>
              <a:gd name="connsiteX5" fmla="*/ 0 w 1627188"/>
              <a:gd name="connsiteY5" fmla="*/ 1353830 h 1353830"/>
              <a:gd name="connsiteX6" fmla="*/ 0 w 1627188"/>
              <a:gd name="connsiteY6" fmla="*/ 544205 h 1353830"/>
              <a:gd name="connsiteX0" fmla="*/ 0 w 1627188"/>
              <a:gd name="connsiteY0" fmla="*/ 544205 h 1355420"/>
              <a:gd name="connsiteX1" fmla="*/ 377 w 1627188"/>
              <a:gd name="connsiteY1" fmla="*/ 0 h 1355420"/>
              <a:gd name="connsiteX2" fmla="*/ 1627188 w 1627188"/>
              <a:gd name="connsiteY2" fmla="*/ 1 h 1355420"/>
              <a:gd name="connsiteX3" fmla="*/ 1627188 w 1627188"/>
              <a:gd name="connsiteY3" fmla="*/ 1083955 h 1355420"/>
              <a:gd name="connsiteX4" fmla="*/ 1086261 w 1627188"/>
              <a:gd name="connsiteY4" fmla="*/ 1355420 h 1355420"/>
              <a:gd name="connsiteX5" fmla="*/ 0 w 1627188"/>
              <a:gd name="connsiteY5" fmla="*/ 1353830 h 1355420"/>
              <a:gd name="connsiteX6" fmla="*/ 0 w 1627188"/>
              <a:gd name="connsiteY6" fmla="*/ 544205 h 1355420"/>
              <a:gd name="connsiteX0" fmla="*/ 0 w 1627188"/>
              <a:gd name="connsiteY0" fmla="*/ 544205 h 1355420"/>
              <a:gd name="connsiteX1" fmla="*/ 377 w 1627188"/>
              <a:gd name="connsiteY1" fmla="*/ 0 h 1355420"/>
              <a:gd name="connsiteX2" fmla="*/ 1627188 w 1627188"/>
              <a:gd name="connsiteY2" fmla="*/ 1 h 1355420"/>
              <a:gd name="connsiteX3" fmla="*/ 1626732 w 1627188"/>
              <a:gd name="connsiteY3" fmla="*/ 1131908 h 1355420"/>
              <a:gd name="connsiteX4" fmla="*/ 1086261 w 1627188"/>
              <a:gd name="connsiteY4" fmla="*/ 1355420 h 1355420"/>
              <a:gd name="connsiteX5" fmla="*/ 0 w 1627188"/>
              <a:gd name="connsiteY5" fmla="*/ 1353830 h 1355420"/>
              <a:gd name="connsiteX6" fmla="*/ 0 w 1627188"/>
              <a:gd name="connsiteY6" fmla="*/ 544205 h 13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188" h="1355420">
                <a:moveTo>
                  <a:pt x="0" y="544205"/>
                </a:moveTo>
                <a:cubicBezTo>
                  <a:pt x="126" y="453316"/>
                  <a:pt x="251" y="90889"/>
                  <a:pt x="377" y="0"/>
                </a:cubicBezTo>
                <a:lnTo>
                  <a:pt x="1627188" y="1"/>
                </a:lnTo>
                <a:lnTo>
                  <a:pt x="1626732" y="1131908"/>
                </a:lnTo>
                <a:lnTo>
                  <a:pt x="1086261" y="1355420"/>
                </a:lnTo>
                <a:lnTo>
                  <a:pt x="0" y="1353830"/>
                </a:lnTo>
                <a:lnTo>
                  <a:pt x="0" y="544205"/>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3" name="Bildplatzhalter 8"/>
          <p:cNvSpPr>
            <a:spLocks noGrp="1"/>
          </p:cNvSpPr>
          <p:nvPr>
            <p:ph type="pic" sz="quarter" idx="23"/>
          </p:nvPr>
        </p:nvSpPr>
        <p:spPr>
          <a:xfrm>
            <a:off x="5131519" y="4271257"/>
            <a:ext cx="1721767" cy="1143445"/>
          </a:xfrm>
          <a:custGeom>
            <a:avLst/>
            <a:gdLst>
              <a:gd name="connsiteX0" fmla="*/ 0 w 1627188"/>
              <a:gd name="connsiteY0" fmla="*/ 0 h 1081088"/>
              <a:gd name="connsiteX1" fmla="*/ 1627188 w 1627188"/>
              <a:gd name="connsiteY1" fmla="*/ 0 h 1081088"/>
              <a:gd name="connsiteX2" fmla="*/ 1627188 w 1627188"/>
              <a:gd name="connsiteY2" fmla="*/ 1081088 h 1081088"/>
              <a:gd name="connsiteX3" fmla="*/ 0 w 1627188"/>
              <a:gd name="connsiteY3" fmla="*/ 1081088 h 1081088"/>
              <a:gd name="connsiteX4" fmla="*/ 0 w 1627188"/>
              <a:gd name="connsiteY4" fmla="*/ 0 h 1081088"/>
              <a:gd name="connsiteX0" fmla="*/ 0 w 1627188"/>
              <a:gd name="connsiteY0" fmla="*/ 0 h 1081088"/>
              <a:gd name="connsiteX1" fmla="*/ 1627188 w 1627188"/>
              <a:gd name="connsiteY1" fmla="*/ 0 h 1081088"/>
              <a:gd name="connsiteX2" fmla="*/ 1627188 w 1627188"/>
              <a:gd name="connsiteY2" fmla="*/ 1081088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0 h 1081088"/>
              <a:gd name="connsiteX1" fmla="*/ 1627188 w 1627188"/>
              <a:gd name="connsiteY1" fmla="*/ 0 h 1081088"/>
              <a:gd name="connsiteX2" fmla="*/ 1627188 w 1627188"/>
              <a:gd name="connsiteY2" fmla="*/ 811213 h 1081088"/>
              <a:gd name="connsiteX3" fmla="*/ 1348171 w 1627188"/>
              <a:gd name="connsiteY3" fmla="*/ 1079760 h 1081088"/>
              <a:gd name="connsiteX4" fmla="*/ 0 w 1627188"/>
              <a:gd name="connsiteY4" fmla="*/ 1081088 h 1081088"/>
              <a:gd name="connsiteX5" fmla="*/ 0 w 1627188"/>
              <a:gd name="connsiteY5" fmla="*/ 0 h 1081088"/>
              <a:gd name="connsiteX0" fmla="*/ 0 w 1627188"/>
              <a:gd name="connsiteY0" fmla="*/ 1204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1204 h 1082292"/>
              <a:gd name="connsiteX0" fmla="*/ 0 w 1627188"/>
              <a:gd name="connsiteY0" fmla="*/ 272667 h 1082292"/>
              <a:gd name="connsiteX1" fmla="*/ 267208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292"/>
              <a:gd name="connsiteX1" fmla="*/ 377 w 1627188"/>
              <a:gd name="connsiteY1" fmla="*/ 0 h 1082292"/>
              <a:gd name="connsiteX2" fmla="*/ 1627188 w 1627188"/>
              <a:gd name="connsiteY2" fmla="*/ 1204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813562 h 1623187"/>
              <a:gd name="connsiteX1" fmla="*/ 753 w 1627188"/>
              <a:gd name="connsiteY1" fmla="*/ 0 h 1623187"/>
              <a:gd name="connsiteX2" fmla="*/ 1627188 w 1627188"/>
              <a:gd name="connsiteY2" fmla="*/ 542099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0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813562 h 1623187"/>
              <a:gd name="connsiteX1" fmla="*/ 753 w 1627188"/>
              <a:gd name="connsiteY1" fmla="*/ 540895 h 1623187"/>
              <a:gd name="connsiteX2" fmla="*/ 1627188 w 1627188"/>
              <a:gd name="connsiteY2" fmla="*/ 0 h 1623187"/>
              <a:gd name="connsiteX3" fmla="*/ 1627188 w 1627188"/>
              <a:gd name="connsiteY3" fmla="*/ 1353312 h 1623187"/>
              <a:gd name="connsiteX4" fmla="*/ 1348171 w 1627188"/>
              <a:gd name="connsiteY4" fmla="*/ 1621859 h 1623187"/>
              <a:gd name="connsiteX5" fmla="*/ 0 w 1627188"/>
              <a:gd name="connsiteY5" fmla="*/ 1623187 h 1623187"/>
              <a:gd name="connsiteX6" fmla="*/ 0 w 1627188"/>
              <a:gd name="connsiteY6" fmla="*/ 813562 h 1623187"/>
              <a:gd name="connsiteX0" fmla="*/ 0 w 1627188"/>
              <a:gd name="connsiteY0" fmla="*/ 272667 h 1082292"/>
              <a:gd name="connsiteX1" fmla="*/ 753 w 1627188"/>
              <a:gd name="connsiteY1" fmla="*/ 0 h 1082292"/>
              <a:gd name="connsiteX2" fmla="*/ 1627188 w 1627188"/>
              <a:gd name="connsiteY2" fmla="*/ 0 h 1082292"/>
              <a:gd name="connsiteX3" fmla="*/ 1627188 w 1627188"/>
              <a:gd name="connsiteY3" fmla="*/ 812417 h 1082292"/>
              <a:gd name="connsiteX4" fmla="*/ 1348171 w 1627188"/>
              <a:gd name="connsiteY4" fmla="*/ 1080964 h 1082292"/>
              <a:gd name="connsiteX5" fmla="*/ 0 w 1627188"/>
              <a:gd name="connsiteY5" fmla="*/ 1082292 h 1082292"/>
              <a:gd name="connsiteX6" fmla="*/ 0 w 1627188"/>
              <a:gd name="connsiteY6" fmla="*/ 272667 h 1082292"/>
              <a:gd name="connsiteX0" fmla="*/ 0 w 1627188"/>
              <a:gd name="connsiteY0" fmla="*/ 272667 h 1082743"/>
              <a:gd name="connsiteX1" fmla="*/ 753 w 1627188"/>
              <a:gd name="connsiteY1" fmla="*/ 0 h 1082743"/>
              <a:gd name="connsiteX2" fmla="*/ 1627188 w 1627188"/>
              <a:gd name="connsiteY2" fmla="*/ 0 h 1082743"/>
              <a:gd name="connsiteX3" fmla="*/ 1627188 w 1627188"/>
              <a:gd name="connsiteY3" fmla="*/ 812417 h 1082743"/>
              <a:gd name="connsiteX4" fmla="*/ 1175178 w 1627188"/>
              <a:gd name="connsiteY4" fmla="*/ 1082743 h 1082743"/>
              <a:gd name="connsiteX5" fmla="*/ 0 w 1627188"/>
              <a:gd name="connsiteY5" fmla="*/ 1082292 h 1082743"/>
              <a:gd name="connsiteX6" fmla="*/ 0 w 1627188"/>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175178 w 1634229"/>
              <a:gd name="connsiteY4" fmla="*/ 1082743 h 1082743"/>
              <a:gd name="connsiteX5" fmla="*/ 0 w 1634229"/>
              <a:gd name="connsiteY5" fmla="*/ 1082292 h 1082743"/>
              <a:gd name="connsiteX6" fmla="*/ 0 w 1634229"/>
              <a:gd name="connsiteY6" fmla="*/ 272667 h 1082743"/>
              <a:gd name="connsiteX0" fmla="*/ 0 w 1634229"/>
              <a:gd name="connsiteY0" fmla="*/ 272667 h 1082743"/>
              <a:gd name="connsiteX1" fmla="*/ 753 w 1634229"/>
              <a:gd name="connsiteY1" fmla="*/ 0 h 1082743"/>
              <a:gd name="connsiteX2" fmla="*/ 1627188 w 1634229"/>
              <a:gd name="connsiteY2" fmla="*/ 0 h 1082743"/>
              <a:gd name="connsiteX3" fmla="*/ 1634229 w 1634229"/>
              <a:gd name="connsiteY3" fmla="*/ 859359 h 1082743"/>
              <a:gd name="connsiteX4" fmla="*/ 1085884 w 1634229"/>
              <a:gd name="connsiteY4" fmla="*/ 1082743 h 1082743"/>
              <a:gd name="connsiteX5" fmla="*/ 0 w 1634229"/>
              <a:gd name="connsiteY5" fmla="*/ 1082292 h 1082743"/>
              <a:gd name="connsiteX6" fmla="*/ 0 w 1634229"/>
              <a:gd name="connsiteY6" fmla="*/ 272667 h 10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29" h="1082743">
                <a:moveTo>
                  <a:pt x="0" y="272667"/>
                </a:moveTo>
                <a:cubicBezTo>
                  <a:pt x="126" y="181778"/>
                  <a:pt x="627" y="90889"/>
                  <a:pt x="753" y="0"/>
                </a:cubicBezTo>
                <a:lnTo>
                  <a:pt x="1627188" y="0"/>
                </a:lnTo>
                <a:lnTo>
                  <a:pt x="1634229" y="859359"/>
                </a:lnTo>
                <a:lnTo>
                  <a:pt x="1085884" y="1082743"/>
                </a:lnTo>
                <a:lnTo>
                  <a:pt x="0" y="1082292"/>
                </a:lnTo>
                <a:lnTo>
                  <a:pt x="0" y="272667"/>
                </a:lnTo>
                <a:close/>
              </a:path>
            </a:pathLst>
          </a:custGeom>
          <a:solidFill>
            <a:srgbClr val="73AAD9"/>
          </a:solidFill>
        </p:spPr>
        <p:txBody>
          <a:bodyPr lIns="190476" anchor="ctr" anchorCtr="0"/>
          <a:lstStyle>
            <a:lvl1pPr>
              <a:buNone/>
              <a:defRPr>
                <a:solidFill>
                  <a:schemeClr val="bg1"/>
                </a:solidFill>
              </a:defRPr>
            </a:lvl1pPr>
          </a:lstStyle>
          <a:p>
            <a:endParaRPr lang="de-DE" dirty="0"/>
          </a:p>
        </p:txBody>
      </p:sp>
      <p:sp>
        <p:nvSpPr>
          <p:cNvPr id="14" name="Textplatzhalter 7"/>
          <p:cNvSpPr>
            <a:spLocks noGrp="1"/>
          </p:cNvSpPr>
          <p:nvPr>
            <p:ph type="body" sz="quarter" idx="13"/>
          </p:nvPr>
        </p:nvSpPr>
        <p:spPr>
          <a:xfrm>
            <a:off x="289618" y="1089555"/>
            <a:ext cx="3995950" cy="4626005"/>
          </a:xfrm>
          <a:prstGeom prst="rect">
            <a:avLst/>
          </a:prstGeom>
        </p:spPr>
        <p:txBody>
          <a:bodyPr lIns="0" tIns="0">
            <a:normAutofit/>
          </a:bodyPr>
          <a:lstStyle>
            <a:lvl1pPr marL="271434" indent="-271434">
              <a:buFontTx/>
              <a:buBlip>
                <a:blip r:embed="rId2"/>
              </a:buBlip>
              <a:defRPr sz="1600"/>
            </a:lvl1pPr>
            <a:lvl2pPr marL="542867" indent="-271434">
              <a:defRPr sz="1600" b="0"/>
            </a:lvl2pPr>
            <a:lvl3pPr marL="800014" indent="-228575">
              <a:buFont typeface="Symbol" pitchFamily="18" charset="2"/>
              <a:buChar char="-"/>
              <a:defRPr sz="1400" b="1"/>
            </a:lvl3pPr>
            <a:lvl4pPr marL="1077798" indent="-228575">
              <a:defRPr sz="1400" b="0"/>
            </a:lvl4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5" name="Titelplatzhalter 1"/>
          <p:cNvSpPr>
            <a:spLocks noGrp="1"/>
          </p:cNvSpPr>
          <p:nvPr>
            <p:ph type="title" hasCustomPrompt="1"/>
          </p:nvPr>
        </p:nvSpPr>
        <p:spPr>
          <a:xfrm>
            <a:off x="179512" y="201841"/>
            <a:ext cx="7200800" cy="776348"/>
          </a:xfrm>
          <a:prstGeom prst="rect">
            <a:avLst/>
          </a:prstGeom>
        </p:spPr>
        <p:txBody>
          <a:bodyPr vert="horz" lIns="91431" tIns="45715" rIns="91431" bIns="45715" rtlCol="0" anchor="ctr" anchorCtr="0">
            <a:normAutofit/>
          </a:bodyPr>
          <a:lstStyle>
            <a:lvl1pPr>
              <a:lnSpc>
                <a:spcPct val="100000"/>
              </a:lnSpc>
              <a:defRPr sz="2100"/>
            </a:lvl1pPr>
          </a:lstStyle>
          <a:p>
            <a:r>
              <a:rPr lang="de-DE" dirty="0"/>
              <a:t>HEADLINE</a:t>
            </a:r>
            <a:br>
              <a:rPr lang="de-DE" dirty="0"/>
            </a:br>
            <a:r>
              <a:rPr lang="de-DE" dirty="0"/>
              <a:t>HEADLINE</a:t>
            </a:r>
          </a:p>
        </p:txBody>
      </p:sp>
    </p:spTree>
    <p:extLst>
      <p:ext uri="{BB962C8B-B14F-4D97-AF65-F5344CB8AC3E}">
        <p14:creationId xmlns:p14="http://schemas.microsoft.com/office/powerpoint/2010/main" val="266206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85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jp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png"/><Relationship Id="rId5" Type="http://schemas.openxmlformats.org/officeDocument/2006/relationships/slideLayout" Target="../slideLayouts/slideLayout33.xml"/><Relationship Id="rId10" Type="http://schemas.openxmlformats.org/officeDocument/2006/relationships/image" Target="../media/image1.jp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7C1014-25E9-0A48-963F-91EF6B7CDFE5}" type="datetimeFigureOut">
              <a:rPr lang="en-US" smtClean="0">
                <a:solidFill>
                  <a:prstClr val="black">
                    <a:tint val="75000"/>
                  </a:prstClr>
                </a:solidFill>
              </a:rPr>
              <a:pPr defTabSz="457200"/>
              <a:t>4/3/2018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72BDD5C-D732-BE4C-8460-43FDD5FE1396}" type="slidenum">
              <a:rPr lang="en-US" smtClean="0">
                <a:solidFill>
                  <a:prstClr val="black">
                    <a:tint val="75000"/>
                  </a:prstClr>
                </a:solidFill>
              </a:rPr>
              <a:pPr defTabSz="457200"/>
              <a:t>‹#›</a:t>
            </a:fld>
            <a:endParaRPr lang="en-US" dirty="0">
              <a:solidFill>
                <a:prstClr val="black">
                  <a:tint val="75000"/>
                </a:prstClr>
              </a:solidFill>
            </a:endParaRPr>
          </a:p>
        </p:txBody>
      </p:sp>
      <p:pic>
        <p:nvPicPr>
          <p:cNvPr id="14" name="Picture 13" descr="KON-0134_Main_Slide.jpg"/>
          <p:cNvPicPr>
            <a:picLocks noChangeAspect="1"/>
          </p:cNvPicPr>
          <p:nvPr userDrawn="1"/>
        </p:nvPicPr>
        <p:blipFill rotWithShape="1">
          <a:blip r:embed="rId11">
            <a:extLst>
              <a:ext uri="{28A0092B-C50C-407E-A947-70E740481C1C}">
                <a14:useLocalDpi xmlns:a14="http://schemas.microsoft.com/office/drawing/2010/main" val="0"/>
              </a:ext>
            </a:extLst>
          </a:blip>
          <a:srcRect t="79877"/>
          <a:stretch/>
        </p:blipFill>
        <p:spPr>
          <a:xfrm>
            <a:off x="0" y="5477932"/>
            <a:ext cx="9144000" cy="1380067"/>
          </a:xfrm>
          <a:prstGeom prst="rect">
            <a:avLst/>
          </a:prstGeom>
        </p:spPr>
      </p:pic>
      <p:pic>
        <p:nvPicPr>
          <p:cNvPr id="10" name="Picture 9" descr="Konica-GivingShape-Lock-Up.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 y="101604"/>
            <a:ext cx="3048000" cy="886265"/>
          </a:xfrm>
          <a:prstGeom prst="rect">
            <a:avLst/>
          </a:prstGeom>
        </p:spPr>
      </p:pic>
    </p:spTree>
    <p:extLst>
      <p:ext uri="{BB962C8B-B14F-4D97-AF65-F5344CB8AC3E}">
        <p14:creationId xmlns:p14="http://schemas.microsoft.com/office/powerpoint/2010/main" val="883643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7C1014-25E9-0A48-963F-91EF6B7CDFE5}" type="datetimeFigureOut">
              <a:rPr lang="en-US" smtClean="0">
                <a:solidFill>
                  <a:prstClr val="black">
                    <a:tint val="75000"/>
                  </a:prstClr>
                </a:solidFill>
              </a:rPr>
              <a:pPr defTabSz="457200"/>
              <a:t>4/3/2018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72BDD5C-D732-BE4C-8460-43FDD5FE1396}" type="slidenum">
              <a:rPr lang="en-US" smtClean="0">
                <a:solidFill>
                  <a:prstClr val="black">
                    <a:tint val="75000"/>
                  </a:prstClr>
                </a:solidFill>
              </a:rPr>
              <a:pPr defTabSz="457200"/>
              <a:t>‹#›</a:t>
            </a:fld>
            <a:endParaRPr lang="en-US" dirty="0">
              <a:solidFill>
                <a:prstClr val="black">
                  <a:tint val="75000"/>
                </a:prstClr>
              </a:solidFill>
            </a:endParaRPr>
          </a:p>
        </p:txBody>
      </p:sp>
      <p:pic>
        <p:nvPicPr>
          <p:cNvPr id="14" name="Picture 13" descr="KON-0134_Main_Slide.jpg"/>
          <p:cNvPicPr>
            <a:picLocks noChangeAspect="1"/>
          </p:cNvPicPr>
          <p:nvPr userDrawn="1"/>
        </p:nvPicPr>
        <p:blipFill rotWithShape="1">
          <a:blip r:embed="rId12">
            <a:extLst>
              <a:ext uri="{28A0092B-C50C-407E-A947-70E740481C1C}">
                <a14:useLocalDpi xmlns:a14="http://schemas.microsoft.com/office/drawing/2010/main" val="0"/>
              </a:ext>
            </a:extLst>
          </a:blip>
          <a:srcRect t="79877"/>
          <a:stretch/>
        </p:blipFill>
        <p:spPr>
          <a:xfrm>
            <a:off x="0" y="5477932"/>
            <a:ext cx="9144000" cy="1380067"/>
          </a:xfrm>
          <a:prstGeom prst="rect">
            <a:avLst/>
          </a:prstGeom>
        </p:spPr>
      </p:pic>
      <p:pic>
        <p:nvPicPr>
          <p:cNvPr id="10" name="Picture 9" descr="Konica-GivingShape-Lock-Up.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101604"/>
            <a:ext cx="3048000" cy="886265"/>
          </a:xfrm>
          <a:prstGeom prst="rect">
            <a:avLst/>
          </a:prstGeom>
        </p:spPr>
      </p:pic>
    </p:spTree>
    <p:extLst>
      <p:ext uri="{BB962C8B-B14F-4D97-AF65-F5344CB8AC3E}">
        <p14:creationId xmlns:p14="http://schemas.microsoft.com/office/powerpoint/2010/main" val="20472084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7C1014-25E9-0A48-963F-91EF6B7CDFE5}" type="datetimeFigureOut">
              <a:rPr lang="en-US" smtClean="0">
                <a:solidFill>
                  <a:prstClr val="black">
                    <a:tint val="75000"/>
                  </a:prstClr>
                </a:solidFill>
              </a:rPr>
              <a:pPr defTabSz="457200"/>
              <a:t>4/3/2018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72BDD5C-D732-BE4C-8460-43FDD5FE1396}" type="slidenum">
              <a:rPr lang="en-US" smtClean="0">
                <a:solidFill>
                  <a:prstClr val="black">
                    <a:tint val="75000"/>
                  </a:prstClr>
                </a:solidFill>
              </a:rPr>
              <a:pPr defTabSz="457200"/>
              <a:t>‹#›</a:t>
            </a:fld>
            <a:endParaRPr lang="en-US" dirty="0">
              <a:solidFill>
                <a:prstClr val="black">
                  <a:tint val="75000"/>
                </a:prstClr>
              </a:solidFill>
            </a:endParaRPr>
          </a:p>
        </p:txBody>
      </p:sp>
      <p:pic>
        <p:nvPicPr>
          <p:cNvPr id="14" name="Picture 13" descr="KON-0134_Main_Slide.jpg"/>
          <p:cNvPicPr>
            <a:picLocks noChangeAspect="1"/>
          </p:cNvPicPr>
          <p:nvPr userDrawn="1"/>
        </p:nvPicPr>
        <p:blipFill rotWithShape="1">
          <a:blip r:embed="rId11">
            <a:extLst>
              <a:ext uri="{28A0092B-C50C-407E-A947-70E740481C1C}">
                <a14:useLocalDpi xmlns:a14="http://schemas.microsoft.com/office/drawing/2010/main" val="0"/>
              </a:ext>
            </a:extLst>
          </a:blip>
          <a:srcRect t="79877"/>
          <a:stretch/>
        </p:blipFill>
        <p:spPr>
          <a:xfrm>
            <a:off x="0" y="5477932"/>
            <a:ext cx="9144000" cy="1380067"/>
          </a:xfrm>
          <a:prstGeom prst="rect">
            <a:avLst/>
          </a:prstGeom>
        </p:spPr>
      </p:pic>
      <p:pic>
        <p:nvPicPr>
          <p:cNvPr id="10" name="Picture 9" descr="Konica-GivingShape-Lock-Up.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 y="101604"/>
            <a:ext cx="3048000" cy="886265"/>
          </a:xfrm>
          <a:prstGeom prst="rect">
            <a:avLst/>
          </a:prstGeom>
        </p:spPr>
      </p:pic>
    </p:spTree>
    <p:extLst>
      <p:ext uri="{BB962C8B-B14F-4D97-AF65-F5344CB8AC3E}">
        <p14:creationId xmlns:p14="http://schemas.microsoft.com/office/powerpoint/2010/main" val="232364630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7C1014-25E9-0A48-963F-91EF6B7CDFE5}" type="datetimeFigureOut">
              <a:rPr lang="en-US" smtClean="0">
                <a:solidFill>
                  <a:prstClr val="black">
                    <a:tint val="75000"/>
                  </a:prstClr>
                </a:solidFill>
              </a:rPr>
              <a:pPr defTabSz="457200"/>
              <a:t>4/3/2018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72BDD5C-D732-BE4C-8460-43FDD5FE1396}" type="slidenum">
              <a:rPr lang="en-US" smtClean="0">
                <a:solidFill>
                  <a:prstClr val="black">
                    <a:tint val="75000"/>
                  </a:prstClr>
                </a:solidFill>
              </a:rPr>
              <a:pPr defTabSz="457200"/>
              <a:t>‹#›</a:t>
            </a:fld>
            <a:endParaRPr lang="en-US" dirty="0">
              <a:solidFill>
                <a:prstClr val="black">
                  <a:tint val="75000"/>
                </a:prstClr>
              </a:solidFill>
            </a:endParaRPr>
          </a:p>
        </p:txBody>
      </p:sp>
      <p:pic>
        <p:nvPicPr>
          <p:cNvPr id="14" name="Picture 13" descr="KON-0134_Main_Slide.jpg"/>
          <p:cNvPicPr>
            <a:picLocks noChangeAspect="1"/>
          </p:cNvPicPr>
          <p:nvPr userDrawn="1"/>
        </p:nvPicPr>
        <p:blipFill rotWithShape="1">
          <a:blip r:embed="rId10">
            <a:extLst>
              <a:ext uri="{28A0092B-C50C-407E-A947-70E740481C1C}">
                <a14:useLocalDpi xmlns:a14="http://schemas.microsoft.com/office/drawing/2010/main" val="0"/>
              </a:ext>
            </a:extLst>
          </a:blip>
          <a:srcRect t="79877"/>
          <a:stretch/>
        </p:blipFill>
        <p:spPr>
          <a:xfrm>
            <a:off x="0" y="5477932"/>
            <a:ext cx="9144000" cy="1380067"/>
          </a:xfrm>
          <a:prstGeom prst="rect">
            <a:avLst/>
          </a:prstGeom>
        </p:spPr>
      </p:pic>
      <p:pic>
        <p:nvPicPr>
          <p:cNvPr id="10" name="Picture 9" descr="Konica-GivingShape-Lock-Up.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101604"/>
            <a:ext cx="3048000" cy="886265"/>
          </a:xfrm>
          <a:prstGeom prst="rect">
            <a:avLst/>
          </a:prstGeom>
        </p:spPr>
      </p:pic>
    </p:spTree>
    <p:extLst>
      <p:ext uri="{BB962C8B-B14F-4D97-AF65-F5344CB8AC3E}">
        <p14:creationId xmlns:p14="http://schemas.microsoft.com/office/powerpoint/2010/main" val="19407877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3" r:id="rId6"/>
    <p:sldLayoutId id="2147483744" r:id="rId7"/>
    <p:sldLayoutId id="2147483745"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7C1014-25E9-0A48-963F-91EF6B7CDFE5}" type="datetimeFigureOut">
              <a:rPr lang="en-US" smtClean="0">
                <a:solidFill>
                  <a:prstClr val="black">
                    <a:tint val="75000"/>
                  </a:prstClr>
                </a:solidFill>
              </a:rPr>
              <a:pPr defTabSz="457200"/>
              <a:t>4/3/2018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72BDD5C-D732-BE4C-8460-43FDD5FE1396}" type="slidenum">
              <a:rPr lang="en-US" smtClean="0">
                <a:solidFill>
                  <a:prstClr val="black">
                    <a:tint val="75000"/>
                  </a:prstClr>
                </a:solidFill>
              </a:rPr>
              <a:pPr defTabSz="457200"/>
              <a:t>‹#›</a:t>
            </a:fld>
            <a:endParaRPr lang="en-US" dirty="0">
              <a:solidFill>
                <a:prstClr val="black">
                  <a:tint val="75000"/>
                </a:prstClr>
              </a:solidFill>
            </a:endParaRPr>
          </a:p>
        </p:txBody>
      </p:sp>
      <p:pic>
        <p:nvPicPr>
          <p:cNvPr id="14" name="Picture 13" descr="KON-0134_Main_Slide.jpg"/>
          <p:cNvPicPr>
            <a:picLocks noChangeAspect="1"/>
          </p:cNvPicPr>
          <p:nvPr userDrawn="1"/>
        </p:nvPicPr>
        <p:blipFill rotWithShape="1">
          <a:blip r:embed="rId12">
            <a:extLst>
              <a:ext uri="{28A0092B-C50C-407E-A947-70E740481C1C}">
                <a14:useLocalDpi xmlns:a14="http://schemas.microsoft.com/office/drawing/2010/main" val="0"/>
              </a:ext>
            </a:extLst>
          </a:blip>
          <a:srcRect t="79877"/>
          <a:stretch/>
        </p:blipFill>
        <p:spPr>
          <a:xfrm>
            <a:off x="0" y="5477932"/>
            <a:ext cx="9144000" cy="1380067"/>
          </a:xfrm>
          <a:prstGeom prst="rect">
            <a:avLst/>
          </a:prstGeom>
        </p:spPr>
      </p:pic>
      <p:pic>
        <p:nvPicPr>
          <p:cNvPr id="10" name="Picture 9" descr="Konica-GivingShape-Lock-Up.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101604"/>
            <a:ext cx="3048000" cy="886265"/>
          </a:xfrm>
          <a:prstGeom prst="rect">
            <a:avLst/>
          </a:prstGeom>
        </p:spPr>
      </p:pic>
    </p:spTree>
    <p:extLst>
      <p:ext uri="{BB962C8B-B14F-4D97-AF65-F5344CB8AC3E}">
        <p14:creationId xmlns:p14="http://schemas.microsoft.com/office/powerpoint/2010/main" val="263566128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7C1014-25E9-0A48-963F-91EF6B7CDFE5}" type="datetimeFigureOut">
              <a:rPr lang="en-US" smtClean="0">
                <a:solidFill>
                  <a:prstClr val="black">
                    <a:tint val="75000"/>
                  </a:prstClr>
                </a:solidFill>
              </a:rPr>
              <a:pPr defTabSz="457200"/>
              <a:t>4/3/2018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72BDD5C-D732-BE4C-8460-43FDD5FE1396}" type="slidenum">
              <a:rPr lang="en-US" smtClean="0">
                <a:solidFill>
                  <a:prstClr val="black">
                    <a:tint val="75000"/>
                  </a:prstClr>
                </a:solidFill>
              </a:rPr>
              <a:pPr defTabSz="457200"/>
              <a:t>‹#›</a:t>
            </a:fld>
            <a:endParaRPr lang="en-US" dirty="0">
              <a:solidFill>
                <a:prstClr val="black">
                  <a:tint val="75000"/>
                </a:prstClr>
              </a:solidFill>
            </a:endParaRPr>
          </a:p>
        </p:txBody>
      </p:sp>
      <p:pic>
        <p:nvPicPr>
          <p:cNvPr id="14" name="Picture 13" descr="KON-0134_Main_Slide.jpg"/>
          <p:cNvPicPr>
            <a:picLocks noChangeAspect="1"/>
          </p:cNvPicPr>
          <p:nvPr userDrawn="1"/>
        </p:nvPicPr>
        <p:blipFill rotWithShape="1">
          <a:blip r:embed="rId8">
            <a:extLst>
              <a:ext uri="{28A0092B-C50C-407E-A947-70E740481C1C}">
                <a14:useLocalDpi xmlns:a14="http://schemas.microsoft.com/office/drawing/2010/main" val="0"/>
              </a:ext>
            </a:extLst>
          </a:blip>
          <a:srcRect t="79877"/>
          <a:stretch/>
        </p:blipFill>
        <p:spPr>
          <a:xfrm>
            <a:off x="0" y="5477932"/>
            <a:ext cx="9144000" cy="1380067"/>
          </a:xfrm>
          <a:prstGeom prst="rect">
            <a:avLst/>
          </a:prstGeom>
        </p:spPr>
      </p:pic>
      <p:pic>
        <p:nvPicPr>
          <p:cNvPr id="10" name="Picture 9" descr="Konica-GivingShape-Lock-Up.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 y="101604"/>
            <a:ext cx="3048000" cy="886265"/>
          </a:xfrm>
          <a:prstGeom prst="rect">
            <a:avLst/>
          </a:prstGeom>
        </p:spPr>
      </p:pic>
    </p:spTree>
    <p:extLst>
      <p:ext uri="{BB962C8B-B14F-4D97-AF65-F5344CB8AC3E}">
        <p14:creationId xmlns:p14="http://schemas.microsoft.com/office/powerpoint/2010/main" val="405076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hyperlink" Target="tel:978-760-247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gif"/><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e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Filipow\Pictures\KM Logo Vert Blk Typ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685800"/>
            <a:ext cx="2895600" cy="1828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163296510"/>
              </p:ext>
            </p:extLst>
          </p:nvPr>
        </p:nvGraphicFramePr>
        <p:xfrm>
          <a:off x="2438400" y="2830830"/>
          <a:ext cx="4286250" cy="3105728"/>
        </p:xfrm>
        <a:graphic>
          <a:graphicData uri="http://schemas.openxmlformats.org/drawingml/2006/table">
            <a:tbl>
              <a:tblPr/>
              <a:tblGrid>
                <a:gridCol w="4286250">
                  <a:extLst>
                    <a:ext uri="{9D8B030D-6E8A-4147-A177-3AD203B41FA5}">
                      <a16:colId xmlns:a16="http://schemas.microsoft.com/office/drawing/2014/main" val="20000"/>
                    </a:ext>
                  </a:extLst>
                </a:gridCol>
              </a:tblGrid>
              <a:tr h="533048">
                <a:tc>
                  <a:txBody>
                    <a:bodyPr/>
                    <a:lstStyle/>
                    <a:p>
                      <a:r>
                        <a:rPr lang="en-US" sz="1600" b="1" cap="all" dirty="0">
                          <a:solidFill>
                            <a:srgbClr val="000000"/>
                          </a:solidFill>
                          <a:effectLst/>
                          <a:latin typeface="Verdana"/>
                        </a:rPr>
                        <a:t>For All Questions Contact Patrick B. </a:t>
                      </a:r>
                      <a:r>
                        <a:rPr lang="en-US" sz="1600" b="1" cap="all" dirty="0" err="1">
                          <a:solidFill>
                            <a:srgbClr val="000000"/>
                          </a:solidFill>
                          <a:effectLst/>
                          <a:latin typeface="Verdana"/>
                        </a:rPr>
                        <a:t>Hoey</a:t>
                      </a:r>
                      <a:endParaRPr lang="en-US" sz="1600" dirty="0">
                        <a:effectLst/>
                        <a:latin typeface="arial"/>
                      </a:endParaRPr>
                    </a:p>
                  </a:txBody>
                  <a:tcPr anchor="ctr">
                    <a:lnL>
                      <a:noFill/>
                    </a:lnL>
                    <a:lnR>
                      <a:noFill/>
                    </a:lnR>
                    <a:lnT>
                      <a:noFill/>
                    </a:lnT>
                    <a:lnB>
                      <a:noFill/>
                    </a:lnB>
                  </a:tcPr>
                </a:tc>
                <a:extLst>
                  <a:ext uri="{0D108BD9-81ED-4DB2-BD59-A6C34878D82A}">
                    <a16:rowId xmlns:a16="http://schemas.microsoft.com/office/drawing/2014/main" val="10000"/>
                  </a:ext>
                </a:extLst>
              </a:tr>
              <a:tr h="304599">
                <a:tc>
                  <a:txBody>
                    <a:bodyPr/>
                    <a:lstStyle/>
                    <a:p>
                      <a:r>
                        <a:rPr lang="en-US" sz="1600" i="0" dirty="0">
                          <a:solidFill>
                            <a:srgbClr val="000000"/>
                          </a:solidFill>
                          <a:effectLst/>
                          <a:latin typeface="Verdana"/>
                        </a:rPr>
                        <a:t>National Enterprise Acct. Manager</a:t>
                      </a:r>
                      <a:endParaRPr lang="en-US" sz="1600" dirty="0">
                        <a:effectLst/>
                        <a:latin typeface="arial"/>
                      </a:endParaRPr>
                    </a:p>
                  </a:txBody>
                  <a:tcPr anchor="ctr">
                    <a:lnL>
                      <a:noFill/>
                    </a:lnL>
                    <a:lnR>
                      <a:noFill/>
                    </a:lnR>
                    <a:lnT>
                      <a:noFill/>
                    </a:lnT>
                    <a:lnB>
                      <a:noFill/>
                    </a:lnB>
                  </a:tcPr>
                </a:tc>
                <a:extLst>
                  <a:ext uri="{0D108BD9-81ED-4DB2-BD59-A6C34878D82A}">
                    <a16:rowId xmlns:a16="http://schemas.microsoft.com/office/drawing/2014/main" val="10001"/>
                  </a:ext>
                </a:extLst>
              </a:tr>
              <a:tr h="566363">
                <a:tc>
                  <a:txBody>
                    <a:bodyPr/>
                    <a:lstStyle/>
                    <a:p>
                      <a:r>
                        <a:rPr lang="en-US" sz="1600" b="1" dirty="0">
                          <a:solidFill>
                            <a:srgbClr val="000000"/>
                          </a:solidFill>
                          <a:effectLst/>
                          <a:latin typeface="Verdana"/>
                        </a:rPr>
                        <a:t>Konica Minolta Business Solutions U.S.A., Inc.</a:t>
                      </a:r>
                    </a:p>
                  </a:txBody>
                  <a:tcPr marT="85725" anchor="ctr">
                    <a:lnL>
                      <a:noFill/>
                    </a:lnL>
                    <a:lnR>
                      <a:noFill/>
                    </a:lnR>
                    <a:lnT>
                      <a:noFill/>
                    </a:lnT>
                    <a:lnB>
                      <a:noFill/>
                    </a:lnB>
                  </a:tcPr>
                </a:tc>
                <a:extLst>
                  <a:ext uri="{0D108BD9-81ED-4DB2-BD59-A6C34878D82A}">
                    <a16:rowId xmlns:a16="http://schemas.microsoft.com/office/drawing/2014/main" val="10002"/>
                  </a:ext>
                </a:extLst>
              </a:tr>
              <a:tr h="304599">
                <a:tc>
                  <a:txBody>
                    <a:bodyPr/>
                    <a:lstStyle/>
                    <a:p>
                      <a:r>
                        <a:rPr lang="en-US" sz="1600" dirty="0">
                          <a:solidFill>
                            <a:srgbClr val="000000"/>
                          </a:solidFill>
                          <a:effectLst/>
                          <a:latin typeface="Verdana"/>
                        </a:rPr>
                        <a:t>23 River Street </a:t>
                      </a:r>
                      <a:r>
                        <a:rPr lang="en-US" sz="1600" dirty="0" err="1">
                          <a:solidFill>
                            <a:srgbClr val="000000"/>
                          </a:solidFill>
                          <a:effectLst/>
                          <a:latin typeface="Verdana"/>
                        </a:rPr>
                        <a:t>Byfield</a:t>
                      </a:r>
                      <a:r>
                        <a:rPr lang="en-US" sz="1600" dirty="0">
                          <a:solidFill>
                            <a:srgbClr val="000000"/>
                          </a:solidFill>
                          <a:effectLst/>
                          <a:latin typeface="Verdana"/>
                        </a:rPr>
                        <a:t>, MA. 01922</a:t>
                      </a:r>
                      <a:endParaRPr lang="en-US" sz="1600" dirty="0">
                        <a:effectLst/>
                        <a:latin typeface="arial"/>
                      </a:endParaRPr>
                    </a:p>
                  </a:txBody>
                  <a:tcPr anchor="ctr">
                    <a:lnL>
                      <a:noFill/>
                    </a:lnL>
                    <a:lnR>
                      <a:noFill/>
                    </a:lnR>
                    <a:lnT>
                      <a:noFill/>
                    </a:lnT>
                    <a:lnB>
                      <a:noFill/>
                    </a:lnB>
                  </a:tcPr>
                </a:tc>
                <a:extLst>
                  <a:ext uri="{0D108BD9-81ED-4DB2-BD59-A6C34878D82A}">
                    <a16:rowId xmlns:a16="http://schemas.microsoft.com/office/drawing/2014/main" val="10003"/>
                  </a:ext>
                </a:extLst>
              </a:tr>
              <a:tr h="304599">
                <a:tc>
                  <a:txBody>
                    <a:bodyPr/>
                    <a:lstStyle/>
                    <a:p>
                      <a:r>
                        <a:rPr lang="en-US" sz="1600" dirty="0">
                          <a:solidFill>
                            <a:srgbClr val="000000"/>
                          </a:solidFill>
                          <a:effectLst/>
                          <a:latin typeface="Verdana"/>
                        </a:rPr>
                        <a:t>Office:</a:t>
                      </a:r>
                      <a:r>
                        <a:rPr lang="en-US" sz="1600" dirty="0">
                          <a:effectLst/>
                          <a:latin typeface="arial"/>
                        </a:rPr>
                        <a:t>  </a:t>
                      </a:r>
                      <a:r>
                        <a:rPr lang="en-US" sz="1600" dirty="0">
                          <a:solidFill>
                            <a:srgbClr val="1155CC"/>
                          </a:solidFill>
                          <a:effectLst/>
                          <a:latin typeface="Verdana"/>
                          <a:hlinkClick r:id="rId4"/>
                        </a:rPr>
                        <a:t>978-760-2472</a:t>
                      </a:r>
                      <a:endParaRPr lang="en-US" sz="1600" dirty="0">
                        <a:effectLst/>
                        <a:latin typeface="arial"/>
                      </a:endParaRPr>
                    </a:p>
                  </a:txBody>
                  <a:tcPr anchor="ctr">
                    <a:lnL>
                      <a:noFill/>
                    </a:lnL>
                    <a:lnR>
                      <a:noFill/>
                    </a:lnR>
                    <a:lnT>
                      <a:noFill/>
                    </a:lnT>
                    <a:lnB>
                      <a:noFill/>
                    </a:lnB>
                  </a:tcPr>
                </a:tc>
                <a:extLst>
                  <a:ext uri="{0D108BD9-81ED-4DB2-BD59-A6C34878D82A}">
                    <a16:rowId xmlns:a16="http://schemas.microsoft.com/office/drawing/2014/main" val="10004"/>
                  </a:ext>
                </a:extLst>
              </a:tr>
              <a:tr h="304599">
                <a:tc>
                  <a:txBody>
                    <a:bodyPr/>
                    <a:lstStyle/>
                    <a:p>
                      <a:r>
                        <a:rPr lang="en-US" sz="1600" dirty="0">
                          <a:solidFill>
                            <a:srgbClr val="000000"/>
                          </a:solidFill>
                          <a:effectLst/>
                          <a:latin typeface="Verdana"/>
                        </a:rPr>
                        <a:t>Mobile:</a:t>
                      </a:r>
                      <a:r>
                        <a:rPr lang="en-US" sz="1600" dirty="0">
                          <a:effectLst/>
                          <a:latin typeface="arial"/>
                        </a:rPr>
                        <a:t> </a:t>
                      </a:r>
                      <a:r>
                        <a:rPr lang="en-US" sz="1600" dirty="0">
                          <a:solidFill>
                            <a:srgbClr val="1155CC"/>
                          </a:solidFill>
                          <a:effectLst/>
                          <a:latin typeface="Verdana"/>
                          <a:hlinkClick r:id="rId4"/>
                        </a:rPr>
                        <a:t>978-760-2472</a:t>
                      </a:r>
                      <a:endParaRPr lang="en-US" sz="1600" dirty="0">
                        <a:effectLst/>
                        <a:latin typeface="arial"/>
                      </a:endParaRPr>
                    </a:p>
                  </a:txBody>
                  <a:tcPr anchor="ctr">
                    <a:lnL>
                      <a:noFill/>
                    </a:lnL>
                    <a:lnR>
                      <a:noFill/>
                    </a:lnR>
                    <a:lnT>
                      <a:noFill/>
                    </a:lnT>
                    <a:lnB>
                      <a:noFill/>
                    </a:lnB>
                  </a:tcPr>
                </a:tc>
                <a:extLst>
                  <a:ext uri="{0D108BD9-81ED-4DB2-BD59-A6C34878D82A}">
                    <a16:rowId xmlns:a16="http://schemas.microsoft.com/office/drawing/2014/main" val="10005"/>
                  </a:ext>
                </a:extLst>
              </a:tr>
              <a:tr h="566363">
                <a:tc>
                  <a:txBody>
                    <a:bodyPr/>
                    <a:lstStyle/>
                    <a:p>
                      <a:r>
                        <a:rPr lang="en-US" sz="1600" dirty="0">
                          <a:solidFill>
                            <a:srgbClr val="000000"/>
                          </a:solidFill>
                          <a:effectLst/>
                          <a:latin typeface="Verdana"/>
                        </a:rPr>
                        <a:t>EMAIL</a:t>
                      </a:r>
                      <a:r>
                        <a:rPr lang="en-US" sz="1600" baseline="0" dirty="0">
                          <a:solidFill>
                            <a:srgbClr val="000000"/>
                          </a:solidFill>
                          <a:effectLst/>
                          <a:latin typeface="Verdana"/>
                        </a:rPr>
                        <a:t>  Hoeyp@KMBS.Konicaminolta.us</a:t>
                      </a:r>
                      <a:endParaRPr lang="en-US" sz="1600" dirty="0">
                        <a:solidFill>
                          <a:srgbClr val="000000"/>
                        </a:solidFill>
                        <a:effectLst/>
                        <a:latin typeface="Verdana"/>
                      </a:endParaRPr>
                    </a:p>
                  </a:txBody>
                  <a:tcPr marT="85725" anchor="ctr">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260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3692" y="251360"/>
            <a:ext cx="1954729" cy="781912"/>
          </a:xfrm>
          <a:prstGeom prst="rect">
            <a:avLst/>
          </a:prstGeom>
        </p:spPr>
      </p:pic>
      <p:pic>
        <p:nvPicPr>
          <p:cNvPr id="8" name="Picture 7" descr="Made-in-US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24" y="5498500"/>
            <a:ext cx="853298" cy="653966"/>
          </a:xfrm>
          <a:prstGeom prst="rect">
            <a:avLst/>
          </a:prstGeom>
        </p:spPr>
      </p:pic>
      <p:sp>
        <p:nvSpPr>
          <p:cNvPr id="4" name="TextBox 3"/>
          <p:cNvSpPr txBox="1"/>
          <p:nvPr/>
        </p:nvSpPr>
        <p:spPr>
          <a:xfrm>
            <a:off x="447230" y="1981200"/>
            <a:ext cx="2981770" cy="1569660"/>
          </a:xfrm>
          <a:prstGeom prst="rect">
            <a:avLst/>
          </a:prstGeom>
          <a:noFill/>
        </p:spPr>
        <p:txBody>
          <a:bodyPr wrap="square" rtlCol="0">
            <a:spAutoFit/>
          </a:bodyPr>
          <a:lstStyle/>
          <a:p>
            <a:pPr>
              <a:buClr>
                <a:srgbClr val="0070C0"/>
              </a:buClr>
            </a:pPr>
            <a:r>
              <a:rPr lang="en-US" sz="1600" b="1" i="1" dirty="0">
                <a:solidFill>
                  <a:schemeClr val="tx1">
                    <a:lumMod val="50000"/>
                    <a:lumOff val="50000"/>
                  </a:schemeClr>
                </a:solidFill>
                <a:latin typeface="Arial" panose="020B0604020202020204" pitchFamily="34" charset="0"/>
                <a:cs typeface="Arial" panose="020B0604020202020204" pitchFamily="34" charset="0"/>
              </a:rPr>
              <a:t>Hard Plastics</a:t>
            </a:r>
          </a:p>
          <a:p>
            <a:pPr marL="285750" indent="-285750">
              <a:buClr>
                <a:srgbClr val="0070C0"/>
              </a:buClr>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Acrylic</a:t>
            </a:r>
          </a:p>
          <a:p>
            <a:pPr marL="285750" indent="-285750">
              <a:buClr>
                <a:srgbClr val="0070C0"/>
              </a:buClr>
              <a:buFont typeface="Arial" panose="020B0604020202020204" pitchFamily="34" charset="0"/>
              <a:buChar char="•"/>
            </a:pPr>
            <a:r>
              <a:rPr lang="en-US" sz="1600" dirty="0" err="1">
                <a:solidFill>
                  <a:schemeClr val="tx1">
                    <a:lumMod val="50000"/>
                    <a:lumOff val="50000"/>
                  </a:schemeClr>
                </a:solidFill>
                <a:latin typeface="Arial" panose="020B0604020202020204" pitchFamily="34" charset="0"/>
                <a:cs typeface="Arial" panose="020B0604020202020204" pitchFamily="34" charset="0"/>
              </a:rPr>
              <a:t>Plexiglass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US" sz="1600" dirty="0" err="1">
                <a:solidFill>
                  <a:schemeClr val="tx1">
                    <a:lumMod val="50000"/>
                    <a:lumOff val="50000"/>
                  </a:schemeClr>
                </a:solidFill>
                <a:latin typeface="Arial" panose="020B0604020202020204" pitchFamily="34" charset="0"/>
                <a:cs typeface="Arial" panose="020B0604020202020204" pitchFamily="34" charset="0"/>
              </a:rPr>
              <a:t>Diebond</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US" sz="1600" dirty="0" err="1">
                <a:solidFill>
                  <a:schemeClr val="tx1">
                    <a:lumMod val="50000"/>
                    <a:lumOff val="50000"/>
                  </a:schemeClr>
                </a:solidFill>
                <a:latin typeface="Arial" panose="020B0604020202020204" pitchFamily="34" charset="0"/>
                <a:cs typeface="Arial" panose="020B0604020202020204" pitchFamily="34" charset="0"/>
              </a:rPr>
              <a:t>Alumipanel</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Styrene</a:t>
            </a:r>
          </a:p>
        </p:txBody>
      </p:sp>
      <p:sp>
        <p:nvSpPr>
          <p:cNvPr id="12" name="Rounded Rectangle 11"/>
          <p:cNvSpPr/>
          <p:nvPr/>
        </p:nvSpPr>
        <p:spPr>
          <a:xfrm>
            <a:off x="420624" y="1033272"/>
            <a:ext cx="39624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Wide Format Solutions</a:t>
            </a:r>
          </a:p>
        </p:txBody>
      </p:sp>
      <p:sp>
        <p:nvSpPr>
          <p:cNvPr id="13" name="Title 1"/>
          <p:cNvSpPr txBox="1">
            <a:spLocks/>
          </p:cNvSpPr>
          <p:nvPr/>
        </p:nvSpPr>
        <p:spPr>
          <a:xfrm>
            <a:off x="6523640" y="908655"/>
            <a:ext cx="2754702" cy="277018"/>
          </a:xfrm>
          <a:prstGeom prst="rect">
            <a:avLst/>
          </a:prstGeom>
        </p:spPr>
        <p:txBody>
          <a:bodyPr vert="horz" lIns="0" tIns="45720" rIns="91440" bIns="45720" rtlCol="0" anchor="t" anchorCtr="0">
            <a:normAutofit fontScale="90000" lnSpcReduction="20000"/>
          </a:bodyPr>
          <a:lstStyle>
            <a:lvl1pPr algn="l" defTabSz="457200" rtl="0" eaLnBrk="1" latinLnBrk="0" hangingPunct="1">
              <a:spcBef>
                <a:spcPct val="0"/>
              </a:spcBef>
              <a:buNone/>
              <a:defRPr sz="3000" kern="1200">
                <a:solidFill>
                  <a:srgbClr val="005E9F"/>
                </a:solidFill>
                <a:latin typeface="Arial"/>
                <a:ea typeface="+mj-ea"/>
                <a:cs typeface="Arial"/>
              </a:defRPr>
            </a:lvl1pPr>
          </a:lstStyle>
          <a:p>
            <a:pPr algn="r"/>
            <a:endParaRPr lang="en-US" sz="1600" dirty="0">
              <a:solidFill>
                <a:srgbClr val="0070C0"/>
              </a:solidFill>
            </a:endParaRPr>
          </a:p>
        </p:txBody>
      </p:sp>
      <p:sp>
        <p:nvSpPr>
          <p:cNvPr id="18" name="Content Placeholder 4"/>
          <p:cNvSpPr txBox="1">
            <a:spLocks/>
          </p:cNvSpPr>
          <p:nvPr/>
        </p:nvSpPr>
        <p:spPr bwMode="auto">
          <a:xfrm>
            <a:off x="447230" y="1608667"/>
            <a:ext cx="3733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b="1" dirty="0">
                <a:solidFill>
                  <a:srgbClr val="595959"/>
                </a:solidFill>
                <a:latin typeface="Arial" charset="0"/>
                <a:cs typeface="Arial" charset="0"/>
              </a:rPr>
              <a:t>Media Flexibility</a:t>
            </a:r>
          </a:p>
        </p:txBody>
      </p:sp>
      <p:sp>
        <p:nvSpPr>
          <p:cNvPr id="16" name="TextBox 15"/>
          <p:cNvSpPr txBox="1"/>
          <p:nvPr/>
        </p:nvSpPr>
        <p:spPr>
          <a:xfrm>
            <a:off x="456755" y="3657600"/>
            <a:ext cx="2981770" cy="1077218"/>
          </a:xfrm>
          <a:prstGeom prst="rect">
            <a:avLst/>
          </a:prstGeom>
          <a:noFill/>
        </p:spPr>
        <p:txBody>
          <a:bodyPr wrap="square" rtlCol="0">
            <a:spAutoFit/>
          </a:bodyPr>
          <a:lstStyle/>
          <a:p>
            <a:pPr>
              <a:buClr>
                <a:srgbClr val="0070C0"/>
              </a:buClr>
            </a:pPr>
            <a:r>
              <a:rPr lang="en-US" sz="1600" b="1" i="1" dirty="0">
                <a:solidFill>
                  <a:schemeClr val="tx1">
                    <a:lumMod val="50000"/>
                    <a:lumOff val="50000"/>
                  </a:schemeClr>
                </a:solidFill>
                <a:latin typeface="Arial" panose="020B0604020202020204" pitchFamily="34" charset="0"/>
                <a:cs typeface="Arial" panose="020B0604020202020204" pitchFamily="34" charset="0"/>
              </a:rPr>
              <a:t>Soft Plastics</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Coroplast</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Foam PVC (Sintra)</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Foam Core </a:t>
            </a:r>
            <a:r>
              <a:rPr lang="en-US" sz="1600" dirty="0">
                <a:solidFill>
                  <a:schemeClr val="tx1">
                    <a:lumMod val="50000"/>
                    <a:lumOff val="50000"/>
                  </a:schemeClr>
                </a:solidFill>
                <a:latin typeface="Arial" panose="020B0604020202020204" pitchFamily="34" charset="0"/>
                <a:cs typeface="Arial" panose="020B0604020202020204" pitchFamily="34" charset="0"/>
              </a:rPr>
              <a:t>Acrylic</a:t>
            </a:r>
          </a:p>
        </p:txBody>
      </p:sp>
      <p:sp>
        <p:nvSpPr>
          <p:cNvPr id="17" name="TextBox 16"/>
          <p:cNvSpPr txBox="1"/>
          <p:nvPr/>
        </p:nvSpPr>
        <p:spPr>
          <a:xfrm>
            <a:off x="4719367" y="1874372"/>
            <a:ext cx="2981770" cy="4278094"/>
          </a:xfrm>
          <a:prstGeom prst="rect">
            <a:avLst/>
          </a:prstGeom>
          <a:noFill/>
        </p:spPr>
        <p:txBody>
          <a:bodyPr wrap="square" rtlCol="0">
            <a:spAutoFit/>
          </a:bodyPr>
          <a:lstStyle/>
          <a:p>
            <a:pPr>
              <a:buClr>
                <a:srgbClr val="0070C0"/>
              </a:buClr>
            </a:pPr>
            <a:r>
              <a:rPr lang="en-US" sz="1600" b="1" i="1" dirty="0">
                <a:solidFill>
                  <a:schemeClr val="tx1">
                    <a:lumMod val="50000"/>
                    <a:lumOff val="50000"/>
                  </a:schemeClr>
                </a:solidFill>
                <a:latin typeface="Arial" panose="020B0604020202020204" pitchFamily="34" charset="0"/>
                <a:cs typeface="Arial" panose="020B0604020202020204" pitchFamily="34" charset="0"/>
              </a:rPr>
              <a:t>Various Other Substrates</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Corrugated</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Paper</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Chipboard</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Cardstock  </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Honeycomb  </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Self Adhesive Vinyl</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Diamond Grade Vinyl </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Crezone</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MDF</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Plywood</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Magnet  </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Falcon Board </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Aluminum </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Di Bond Coroplast</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Foam PVC (Sintra)</a:t>
            </a:r>
          </a:p>
          <a:p>
            <a:pPr marL="285750" indent="-285750">
              <a:buClr>
                <a:srgbClr val="0070C0"/>
              </a:buClr>
              <a:buFont typeface="Arial" panose="020B0604020202020204" pitchFamily="34" charset="0"/>
              <a:buChar char="•"/>
            </a:pPr>
            <a:r>
              <a:rPr lang="pt-BR" sz="1600" dirty="0">
                <a:solidFill>
                  <a:schemeClr val="tx1">
                    <a:lumMod val="50000"/>
                    <a:lumOff val="50000"/>
                  </a:schemeClr>
                </a:solidFill>
                <a:latin typeface="Arial" panose="020B0604020202020204" pitchFamily="34" charset="0"/>
                <a:cs typeface="Arial" panose="020B0604020202020204" pitchFamily="34" charset="0"/>
              </a:rPr>
              <a:t>Foam Core </a:t>
            </a:r>
            <a:r>
              <a:rPr lang="en-US" sz="1600" dirty="0">
                <a:solidFill>
                  <a:schemeClr val="tx1">
                    <a:lumMod val="50000"/>
                    <a:lumOff val="50000"/>
                  </a:schemeClr>
                </a:solidFill>
                <a:latin typeface="Arial" panose="020B0604020202020204" pitchFamily="34" charset="0"/>
                <a:cs typeface="Arial" panose="020B0604020202020204" pitchFamily="34" charset="0"/>
              </a:rPr>
              <a:t>Acrylic</a:t>
            </a:r>
          </a:p>
        </p:txBody>
      </p:sp>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649" y="1033273"/>
            <a:ext cx="2604906" cy="26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29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0624" y="1033272"/>
            <a:ext cx="39624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Wide Format Solutions</a:t>
            </a:r>
          </a:p>
        </p:txBody>
      </p:sp>
      <p:sp>
        <p:nvSpPr>
          <p:cNvPr id="11" name="Content Placeholder 4"/>
          <p:cNvSpPr txBox="1">
            <a:spLocks/>
          </p:cNvSpPr>
          <p:nvPr/>
        </p:nvSpPr>
        <p:spPr bwMode="auto">
          <a:xfrm>
            <a:off x="1182624" y="1594792"/>
            <a:ext cx="32004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b="1" dirty="0">
                <a:solidFill>
                  <a:srgbClr val="595959"/>
                </a:solidFill>
                <a:latin typeface="Arial" charset="0"/>
                <a:cs typeface="Arial" charset="0"/>
              </a:rPr>
              <a:t>Reprographics and Posters</a:t>
            </a:r>
          </a:p>
        </p:txBody>
      </p:sp>
      <p:sp>
        <p:nvSpPr>
          <p:cNvPr id="3" name="Rectangle 2"/>
          <p:cNvSpPr/>
          <p:nvPr/>
        </p:nvSpPr>
        <p:spPr>
          <a:xfrm>
            <a:off x="262760" y="2547549"/>
            <a:ext cx="4339087" cy="2939266"/>
          </a:xfrm>
          <a:prstGeom prst="rect">
            <a:avLst/>
          </a:prstGeom>
        </p:spPr>
        <p:txBody>
          <a:bodyPr wrap="square">
            <a:spAutoFit/>
          </a:bodyPr>
          <a:lstStyle/>
          <a:p>
            <a:pPr marL="469265" lvl="1" indent="-223520">
              <a:spcBef>
                <a:spcPts val="600"/>
              </a:spcBef>
              <a:buClr>
                <a:srgbClr val="0B266B"/>
              </a:buClr>
              <a:buFont typeface="Arial"/>
              <a:buChar char="•"/>
              <a:tabLst>
                <a:tab pos="469900" algn="l"/>
              </a:tabLst>
            </a:pPr>
            <a:r>
              <a:rPr lang="en-US" sz="1600" b="1" spc="-5" dirty="0">
                <a:solidFill>
                  <a:prstClr val="white">
                    <a:lumMod val="50000"/>
                  </a:prstClr>
                </a:solidFill>
                <a:latin typeface="Arial"/>
                <a:cs typeface="Arial"/>
              </a:rPr>
              <a:t>We represent the full line of KIP Wide Format devices</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The 800 Series provides exceptional toner based color.</a:t>
            </a:r>
          </a:p>
          <a:p>
            <a:pPr marL="469265" lvl="1" indent="-223520">
              <a:spcBef>
                <a:spcPts val="600"/>
              </a:spcBef>
              <a:buClr>
                <a:srgbClr val="0B266B"/>
              </a:buClr>
              <a:buFont typeface="Arial"/>
              <a:buChar char="•"/>
              <a:tabLst>
                <a:tab pos="469900" algn="l"/>
              </a:tabLst>
            </a:pPr>
            <a:r>
              <a:rPr lang="en-US" sz="1600" dirty="0">
                <a:solidFill>
                  <a:prstClr val="white">
                    <a:lumMod val="50000"/>
                  </a:prstClr>
                </a:solidFill>
                <a:latin typeface="Arial"/>
                <a:cs typeface="Arial"/>
              </a:rPr>
              <a:t>Low Cost of Operation </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Ease of use &amp; maintenance</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The black and white products provide some of the best line quality in the industry.  </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Scanners that </a:t>
            </a:r>
            <a:r>
              <a:rPr lang="en-US" sz="1600" spc="-5">
                <a:solidFill>
                  <a:prstClr val="white">
                    <a:lumMod val="50000"/>
                  </a:prstClr>
                </a:solidFill>
                <a:latin typeface="Arial"/>
                <a:cs typeface="Arial"/>
              </a:rPr>
              <a:t>are second to none.</a:t>
            </a:r>
            <a:endParaRPr lang="en-US" sz="1600" spc="-5" dirty="0">
              <a:solidFill>
                <a:prstClr val="white">
                  <a:lumMod val="50000"/>
                </a:prstClr>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104252"/>
            <a:ext cx="2209800" cy="117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847" y="2104252"/>
            <a:ext cx="2256153" cy="1128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288" y="3344375"/>
            <a:ext cx="1807426"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675" y="3581400"/>
            <a:ext cx="2133600" cy="1588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76800" y="5169484"/>
            <a:ext cx="1524000" cy="253916"/>
          </a:xfrm>
          <a:prstGeom prst="rect">
            <a:avLst/>
          </a:prstGeom>
          <a:noFill/>
        </p:spPr>
        <p:txBody>
          <a:bodyPr wrap="square" rtlCol="0">
            <a:spAutoFit/>
          </a:bodyPr>
          <a:lstStyle/>
          <a:p>
            <a:pPr algn="ctr"/>
            <a:r>
              <a:rPr lang="en-US" sz="1050" dirty="0">
                <a:solidFill>
                  <a:schemeClr val="tx1">
                    <a:lumMod val="50000"/>
                    <a:lumOff val="50000"/>
                  </a:schemeClr>
                </a:solidFill>
              </a:rPr>
              <a:t>KIP 7970</a:t>
            </a:r>
          </a:p>
        </p:txBody>
      </p:sp>
      <p:sp>
        <p:nvSpPr>
          <p:cNvPr id="7" name="Rectangle 6"/>
          <p:cNvSpPr/>
          <p:nvPr/>
        </p:nvSpPr>
        <p:spPr>
          <a:xfrm>
            <a:off x="6858000" y="5169484"/>
            <a:ext cx="2046714" cy="253916"/>
          </a:xfrm>
          <a:prstGeom prst="rect">
            <a:avLst/>
          </a:prstGeom>
        </p:spPr>
        <p:txBody>
          <a:bodyPr wrap="square">
            <a:spAutoFit/>
          </a:bodyPr>
          <a:lstStyle/>
          <a:p>
            <a:pPr algn="ctr"/>
            <a:r>
              <a:rPr lang="en-US" sz="1050" dirty="0">
                <a:solidFill>
                  <a:schemeClr val="tx1">
                    <a:lumMod val="50000"/>
                    <a:lumOff val="50000"/>
                  </a:schemeClr>
                </a:solidFill>
              </a:rPr>
              <a:t>KIP 2300 Scanner</a:t>
            </a:r>
          </a:p>
        </p:txBody>
      </p:sp>
      <p:sp>
        <p:nvSpPr>
          <p:cNvPr id="2" name="AutoShape 2" descr="Image result for kip americ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1360"/>
            <a:ext cx="27432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54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s://esj.com/~/media/ECG/redmondmag/Images/introimages/131101MackieAzureClou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7906" y="2444994"/>
            <a:ext cx="1787857" cy="124348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kmbs.konicaminolta.us/wps/wcm/connect/newweb/5fccbb01-9423-4181-b887-959815f3003e/GraphicCommunication.png?MOD=AJPERES&amp;CACHEID=ROOTWORKSPACE.Z18_H0261AK0LG7QE0AE0BVQU730H15fccbb01-9423-4181-b887-959815f3003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76439"/>
            <a:ext cx="2666999" cy="4500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958641" y="2478142"/>
            <a:ext cx="3880560" cy="1308050"/>
          </a:xfrm>
          <a:prstGeom prst="rect">
            <a:avLst/>
          </a:prstGeom>
        </p:spPr>
        <p:txBody>
          <a:bodyPr wrap="square">
            <a:spAutoFit/>
          </a:bodyPr>
          <a:lstStyle/>
          <a:p>
            <a:pPr marL="469265" lvl="1" indent="-223520">
              <a:spcBef>
                <a:spcPts val="600"/>
              </a:spcBef>
              <a:buClr>
                <a:srgbClr val="007DC5"/>
              </a:buClr>
              <a:buFont typeface="Arial"/>
              <a:buChar char="•"/>
              <a:tabLst>
                <a:tab pos="469900" algn="l"/>
              </a:tabLst>
            </a:pPr>
            <a:r>
              <a:rPr lang="en-US" sz="1600" spc="-5" dirty="0">
                <a:solidFill>
                  <a:prstClr val="white">
                    <a:lumMod val="50000"/>
                  </a:prstClr>
                </a:solidFill>
                <a:latin typeface="Arial"/>
                <a:cs typeface="Arial"/>
              </a:rPr>
              <a:t>File Sharing and Collaboration</a:t>
            </a:r>
          </a:p>
          <a:p>
            <a:pPr marL="469265" lvl="1" indent="-223520">
              <a:spcBef>
                <a:spcPts val="600"/>
              </a:spcBef>
              <a:buClr>
                <a:srgbClr val="007DC5"/>
              </a:buClr>
              <a:buFont typeface="Arial"/>
              <a:buChar char="•"/>
              <a:tabLst>
                <a:tab pos="469900" algn="l"/>
              </a:tabLst>
            </a:pPr>
            <a:r>
              <a:rPr lang="en-US" sz="1600" spc="-5" dirty="0">
                <a:solidFill>
                  <a:prstClr val="white">
                    <a:lumMod val="50000"/>
                  </a:prstClr>
                </a:solidFill>
                <a:latin typeface="Arial"/>
                <a:cs typeface="Arial"/>
              </a:rPr>
              <a:t>Easy Document Preparation</a:t>
            </a:r>
          </a:p>
          <a:p>
            <a:pPr marL="469265" lvl="1" indent="-223520">
              <a:spcBef>
                <a:spcPts val="600"/>
              </a:spcBef>
              <a:buClr>
                <a:srgbClr val="007DC5"/>
              </a:buClr>
              <a:buFont typeface="Arial"/>
              <a:buChar char="•"/>
              <a:tabLst>
                <a:tab pos="469900" algn="l"/>
              </a:tabLst>
            </a:pPr>
            <a:r>
              <a:rPr lang="en-US" sz="1600" spc="-5" dirty="0">
                <a:solidFill>
                  <a:prstClr val="white">
                    <a:lumMod val="50000"/>
                  </a:prstClr>
                </a:solidFill>
                <a:latin typeface="Arial"/>
                <a:cs typeface="Arial"/>
              </a:rPr>
              <a:t>Variable Data Printing</a:t>
            </a:r>
          </a:p>
          <a:p>
            <a:pPr marL="469265" lvl="1" indent="-223520">
              <a:spcBef>
                <a:spcPts val="600"/>
              </a:spcBef>
              <a:buClr>
                <a:srgbClr val="007DC5"/>
              </a:buClr>
              <a:buFont typeface="Arial"/>
              <a:buChar char="•"/>
              <a:tabLst>
                <a:tab pos="469900" algn="l"/>
              </a:tabLst>
            </a:pPr>
            <a:r>
              <a:rPr lang="en-US" sz="1600" spc="-5" dirty="0">
                <a:solidFill>
                  <a:prstClr val="white">
                    <a:lumMod val="50000"/>
                  </a:prstClr>
                </a:solidFill>
                <a:latin typeface="Arial"/>
                <a:cs typeface="Arial"/>
              </a:rPr>
              <a:t>G7 Color Management</a:t>
            </a:r>
            <a:endParaRPr lang="en-US" sz="1600" dirty="0">
              <a:solidFill>
                <a:prstClr val="white">
                  <a:lumMod val="50000"/>
                </a:prstClr>
              </a:solidFill>
              <a:latin typeface="Arial"/>
              <a:cs typeface="Aria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5136457"/>
            <a:ext cx="718645" cy="718645"/>
          </a:xfrm>
          <a:prstGeom prst="ellipse">
            <a:avLst/>
          </a:prstGeom>
          <a:ln w="9525">
            <a:solidFill>
              <a:schemeClr val="tx1"/>
            </a:solid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37" name="Picture 13" descr="Variable-data Printing (VD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599" y="3993859"/>
            <a:ext cx="4501378" cy="23868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20624" y="1033272"/>
            <a:ext cx="5738984"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Composition and Prepress</a:t>
            </a:r>
          </a:p>
        </p:txBody>
      </p:sp>
      <p:sp>
        <p:nvSpPr>
          <p:cNvPr id="10" name="Content Placeholder 4"/>
          <p:cNvSpPr txBox="1">
            <a:spLocks/>
          </p:cNvSpPr>
          <p:nvPr/>
        </p:nvSpPr>
        <p:spPr bwMode="auto">
          <a:xfrm>
            <a:off x="1655064" y="1563624"/>
            <a:ext cx="62484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prstClr val="black">
                    <a:lumMod val="65000"/>
                    <a:lumOff val="35000"/>
                  </a:prstClr>
                </a:solidFill>
                <a:latin typeface="Arial" charset="0"/>
                <a:cs typeface="Arial" charset="0"/>
              </a:rPr>
              <a:t>A Critical Step to the Workflow Process </a:t>
            </a:r>
            <a:endParaRPr lang="en-US" dirty="0">
              <a:solidFill>
                <a:srgbClr val="595959"/>
              </a:solidFill>
              <a:latin typeface="Arial" charset="0"/>
              <a:cs typeface="Arial" charset="0"/>
            </a:endParaRPr>
          </a:p>
        </p:txBody>
      </p:sp>
    </p:spTree>
    <p:extLst>
      <p:ext uri="{BB962C8B-B14F-4D97-AF65-F5344CB8AC3E}">
        <p14:creationId xmlns:p14="http://schemas.microsoft.com/office/powerpoint/2010/main" val="144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26" t="7376" b="14324"/>
          <a:stretch/>
        </p:blipFill>
        <p:spPr bwMode="auto">
          <a:xfrm>
            <a:off x="2057400" y="3619218"/>
            <a:ext cx="5510151" cy="273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420624" y="1033272"/>
            <a:ext cx="798124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Disruptive New 3D Tactile Varnish Finish Technology</a:t>
            </a: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853"/>
          <a:stretch/>
        </p:blipFill>
        <p:spPr bwMode="auto">
          <a:xfrm>
            <a:off x="7143981" y="2057400"/>
            <a:ext cx="200001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56694" y="2223260"/>
            <a:ext cx="5844105" cy="1554272"/>
          </a:xfrm>
          <a:prstGeom prst="rect">
            <a:avLst/>
          </a:prstGeom>
        </p:spPr>
        <p:txBody>
          <a:bodyPr wrap="square">
            <a:spAutoFit/>
          </a:bodyPr>
          <a:lstStyle/>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O</a:t>
            </a:r>
            <a:r>
              <a:rPr lang="en-US" sz="1600" spc="-35" dirty="0">
                <a:solidFill>
                  <a:prstClr val="black">
                    <a:lumMod val="65000"/>
                    <a:lumOff val="35000"/>
                  </a:prstClr>
                </a:solidFill>
                <a:latin typeface="Arial"/>
                <a:cs typeface="Arial"/>
              </a:rPr>
              <a:t>f</a:t>
            </a:r>
            <a:r>
              <a:rPr lang="en-US" sz="1600" spc="-5" dirty="0">
                <a:solidFill>
                  <a:prstClr val="black">
                    <a:lumMod val="65000"/>
                    <a:lumOff val="35000"/>
                  </a:prstClr>
                </a:solidFill>
                <a:latin typeface="Arial"/>
                <a:cs typeface="Arial"/>
              </a:rPr>
              <a:t>f</a:t>
            </a:r>
            <a:r>
              <a:rPr lang="en-US" sz="1600" dirty="0">
                <a:solidFill>
                  <a:prstClr val="black">
                    <a:lumMod val="65000"/>
                    <a:lumOff val="35000"/>
                  </a:prstClr>
                </a:solidFill>
                <a:latin typeface="Arial"/>
                <a:cs typeface="Arial"/>
              </a:rPr>
              <a:t>line</a:t>
            </a:r>
            <a:r>
              <a:rPr lang="en-US" sz="1600" spc="5"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Digital</a:t>
            </a:r>
            <a:r>
              <a:rPr lang="en-US" sz="1600" spc="5"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Solution</a:t>
            </a:r>
            <a:r>
              <a:rPr lang="en-US" sz="1600" spc="5"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for</a:t>
            </a:r>
            <a:r>
              <a:rPr lang="en-US" sz="1600" spc="-5"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Spot</a:t>
            </a:r>
            <a:r>
              <a:rPr lang="en-US" sz="1600" spc="5"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UV</a:t>
            </a:r>
            <a:r>
              <a:rPr lang="en-US" sz="1600" spc="-10"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Coating</a:t>
            </a:r>
            <a:r>
              <a:rPr lang="en-US" sz="1600" spc="5"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and Unique</a:t>
            </a:r>
            <a:r>
              <a:rPr lang="en-US" sz="1600" spc="10"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3D</a:t>
            </a:r>
            <a:r>
              <a:rPr lang="en-US" sz="1600" spc="-5"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Embossed</a:t>
            </a:r>
            <a:r>
              <a:rPr lang="en-US" sz="1600" spc="10"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Spot UV</a:t>
            </a:r>
            <a:r>
              <a:rPr lang="en-US" sz="1600" spc="-10"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Coating</a:t>
            </a:r>
          </a:p>
          <a:p>
            <a:pPr marL="241300" marR="207010" indent="-228600">
              <a:spcBef>
                <a:spcPts val="600"/>
              </a:spcBef>
              <a:buClr>
                <a:srgbClr val="007DC5"/>
              </a:buClr>
              <a:buFont typeface="Arial"/>
              <a:buChar char="•"/>
              <a:tabLst>
                <a:tab pos="241300" algn="l"/>
              </a:tabLst>
            </a:pPr>
            <a:r>
              <a:rPr lang="en-US" sz="1600" dirty="0">
                <a:solidFill>
                  <a:prstClr val="black">
                    <a:lumMod val="65000"/>
                    <a:lumOff val="35000"/>
                  </a:prstClr>
                </a:solidFill>
                <a:latin typeface="Arial"/>
                <a:cs typeface="Arial"/>
              </a:rPr>
              <a:t>Utilizes UV Inkjet Technology</a:t>
            </a:r>
            <a:r>
              <a:rPr lang="en-US" sz="1600" spc="15" dirty="0">
                <a:solidFill>
                  <a:prstClr val="black">
                    <a:lumMod val="65000"/>
                    <a:lumOff val="35000"/>
                  </a:prstClr>
                </a:solidFill>
                <a:latin typeface="Arial"/>
                <a:cs typeface="Arial"/>
              </a:rPr>
              <a:t> </a:t>
            </a:r>
          </a:p>
          <a:p>
            <a:pPr marL="241300" marR="207010" indent="-228600">
              <a:spcBef>
                <a:spcPts val="600"/>
              </a:spcBef>
              <a:buClr>
                <a:srgbClr val="007DC5"/>
              </a:buClr>
              <a:buFont typeface="Arial"/>
              <a:buChar char="•"/>
              <a:tabLst>
                <a:tab pos="241300" algn="l"/>
              </a:tabLst>
            </a:pPr>
            <a:r>
              <a:rPr lang="en-US" sz="1600" dirty="0">
                <a:solidFill>
                  <a:prstClr val="black">
                    <a:lumMod val="65000"/>
                    <a:lumOff val="35000"/>
                  </a:prstClr>
                </a:solidFill>
                <a:latin typeface="Arial"/>
                <a:cs typeface="Arial"/>
              </a:rPr>
              <a:t>D</a:t>
            </a:r>
            <a:r>
              <a:rPr lang="en-US" sz="1600" spc="-5" dirty="0">
                <a:solidFill>
                  <a:prstClr val="black">
                    <a:lumMod val="65000"/>
                    <a:lumOff val="35000"/>
                  </a:prstClr>
                </a:solidFill>
                <a:latin typeface="Arial"/>
                <a:cs typeface="Arial"/>
              </a:rPr>
              <a:t>esigne</a:t>
            </a:r>
            <a:r>
              <a:rPr lang="en-US" sz="1600" dirty="0">
                <a:solidFill>
                  <a:prstClr val="black">
                    <a:lumMod val="65000"/>
                    <a:lumOff val="35000"/>
                  </a:prstClr>
                </a:solidFill>
                <a:latin typeface="Arial"/>
                <a:cs typeface="Arial"/>
              </a:rPr>
              <a:t>d</a:t>
            </a:r>
            <a:r>
              <a:rPr lang="en-US" sz="1600" spc="15" dirty="0">
                <a:solidFill>
                  <a:prstClr val="black">
                    <a:lumMod val="65000"/>
                    <a:lumOff val="35000"/>
                  </a:prstClr>
                </a:solidFill>
                <a:latin typeface="Arial"/>
                <a:cs typeface="Arial"/>
              </a:rPr>
              <a:t> </a:t>
            </a:r>
            <a:r>
              <a:rPr lang="en-US" sz="1600" spc="-5" dirty="0">
                <a:solidFill>
                  <a:prstClr val="black">
                    <a:lumMod val="65000"/>
                    <a:lumOff val="35000"/>
                  </a:prstClr>
                </a:solidFill>
                <a:latin typeface="Arial"/>
                <a:cs typeface="Arial"/>
              </a:rPr>
              <a:t>fo</a:t>
            </a:r>
            <a:r>
              <a:rPr lang="en-US" sz="1600" dirty="0">
                <a:solidFill>
                  <a:prstClr val="black">
                    <a:lumMod val="65000"/>
                    <a:lumOff val="35000"/>
                  </a:prstClr>
                </a:solidFill>
                <a:latin typeface="Arial"/>
                <a:cs typeface="Arial"/>
              </a:rPr>
              <a:t>r </a:t>
            </a:r>
            <a:r>
              <a:rPr lang="en-US" sz="1600" spc="-5" dirty="0">
                <a:solidFill>
                  <a:prstClr val="black">
                    <a:lumMod val="65000"/>
                    <a:lumOff val="35000"/>
                  </a:prstClr>
                </a:solidFill>
                <a:latin typeface="Arial"/>
                <a:cs typeface="Arial"/>
              </a:rPr>
              <a:t>Digita</a:t>
            </a:r>
            <a:r>
              <a:rPr lang="en-US" sz="1600" dirty="0">
                <a:solidFill>
                  <a:prstClr val="black">
                    <a:lumMod val="65000"/>
                    <a:lumOff val="35000"/>
                  </a:prstClr>
                </a:solidFill>
                <a:latin typeface="Arial"/>
                <a:cs typeface="Arial"/>
              </a:rPr>
              <a:t>l </a:t>
            </a:r>
            <a:r>
              <a:rPr lang="en-US" sz="1600" spc="-5" dirty="0">
                <a:solidFill>
                  <a:prstClr val="black">
                    <a:lumMod val="65000"/>
                    <a:lumOff val="35000"/>
                  </a:prstClr>
                </a:solidFill>
                <a:latin typeface="Arial"/>
                <a:cs typeface="Arial"/>
              </a:rPr>
              <a:t>Printers</a:t>
            </a:r>
            <a:endParaRPr lang="en-US" sz="1600" dirty="0">
              <a:solidFill>
                <a:prstClr val="black">
                  <a:lumMod val="65000"/>
                  <a:lumOff val="35000"/>
                </a:prstClr>
              </a:solidFill>
              <a:latin typeface="Arial"/>
              <a:cs typeface="Arial"/>
            </a:endParaRPr>
          </a:p>
          <a:p>
            <a:pPr marL="241300" marR="5080" indent="-228600">
              <a:spcBef>
                <a:spcPts val="600"/>
              </a:spcBef>
              <a:buClr>
                <a:srgbClr val="007DC5"/>
              </a:buClr>
              <a:buFont typeface="Arial"/>
              <a:buChar char="•"/>
              <a:tabLst>
                <a:tab pos="241300" algn="l"/>
              </a:tabLst>
            </a:pPr>
            <a:r>
              <a:rPr lang="en-US" sz="1600" spc="-5" dirty="0">
                <a:solidFill>
                  <a:prstClr val="black">
                    <a:lumMod val="65000"/>
                    <a:lumOff val="35000"/>
                  </a:prstClr>
                </a:solidFill>
                <a:latin typeface="Arial"/>
                <a:cs typeface="Arial"/>
              </a:rPr>
              <a:t>Environmentally Friendly (no ozone, low heat)</a:t>
            </a:r>
            <a:endParaRPr lang="en-US" sz="1600" dirty="0">
              <a:solidFill>
                <a:prstClr val="black">
                  <a:lumMod val="65000"/>
                  <a:lumOff val="35000"/>
                </a:prstClr>
              </a:solidFill>
              <a:latin typeface="Arial"/>
              <a:cs typeface="Arial"/>
            </a:endParaRPr>
          </a:p>
        </p:txBody>
      </p:sp>
      <p:sp>
        <p:nvSpPr>
          <p:cNvPr id="17" name="Content Placeholder 4"/>
          <p:cNvSpPr txBox="1">
            <a:spLocks/>
          </p:cNvSpPr>
          <p:nvPr/>
        </p:nvSpPr>
        <p:spPr bwMode="auto">
          <a:xfrm>
            <a:off x="207818" y="6108754"/>
            <a:ext cx="2078182"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sz="1600" dirty="0">
                <a:solidFill>
                  <a:prstClr val="black">
                    <a:lumMod val="65000"/>
                    <a:lumOff val="35000"/>
                  </a:prstClr>
                </a:solidFill>
                <a:latin typeface="Arial" charset="0"/>
                <a:cs typeface="Arial" charset="0"/>
              </a:rPr>
              <a:t>MGI </a:t>
            </a:r>
            <a:r>
              <a:rPr lang="en-US" sz="1600" dirty="0" err="1">
                <a:solidFill>
                  <a:prstClr val="black">
                    <a:lumMod val="65000"/>
                    <a:lumOff val="35000"/>
                  </a:prstClr>
                </a:solidFill>
                <a:latin typeface="Arial" charset="0"/>
                <a:cs typeface="Arial" charset="0"/>
              </a:rPr>
              <a:t>JETVarnish</a:t>
            </a:r>
            <a:r>
              <a:rPr lang="en-US" sz="1600" dirty="0">
                <a:solidFill>
                  <a:prstClr val="black">
                    <a:lumMod val="65000"/>
                    <a:lumOff val="35000"/>
                  </a:prstClr>
                </a:solidFill>
                <a:latin typeface="Arial" charset="0"/>
                <a:cs typeface="Arial" charset="0"/>
              </a:rPr>
              <a:t> 3DS</a:t>
            </a:r>
          </a:p>
        </p:txBody>
      </p:sp>
      <p:sp>
        <p:nvSpPr>
          <p:cNvPr id="18" name="Content Placeholder 4"/>
          <p:cNvSpPr txBox="1">
            <a:spLocks/>
          </p:cNvSpPr>
          <p:nvPr/>
        </p:nvSpPr>
        <p:spPr bwMode="auto">
          <a:xfrm>
            <a:off x="1655064" y="1563624"/>
            <a:ext cx="68580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prstClr val="black">
                    <a:lumMod val="65000"/>
                    <a:lumOff val="35000"/>
                  </a:prstClr>
                </a:solidFill>
                <a:latin typeface="Arial" charset="0"/>
                <a:cs typeface="Arial" charset="0"/>
              </a:rPr>
              <a:t>JV3DS is designed exclusively for Konica Minolta </a:t>
            </a:r>
          </a:p>
        </p:txBody>
      </p:sp>
    </p:spTree>
    <p:extLst>
      <p:ext uri="{BB962C8B-B14F-4D97-AF65-F5344CB8AC3E}">
        <p14:creationId xmlns:p14="http://schemas.microsoft.com/office/powerpoint/2010/main" val="258068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Z:\Sales\Marketing\Marketing Communications\Photos\3D Systems\ProJet X60 Photo Shoot - April 2013\Low Res jpegs\Parts\YesMediaWorksMergedSprayLeftColored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4063" y="4653834"/>
            <a:ext cx="1629937" cy="141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420624" y="1033272"/>
            <a:ext cx="39624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3D Printing and Services</a:t>
            </a:r>
          </a:p>
        </p:txBody>
      </p:sp>
      <p:sp>
        <p:nvSpPr>
          <p:cNvPr id="7" name="Content Placeholder 4"/>
          <p:cNvSpPr txBox="1">
            <a:spLocks/>
          </p:cNvSpPr>
          <p:nvPr/>
        </p:nvSpPr>
        <p:spPr bwMode="auto">
          <a:xfrm>
            <a:off x="1655064" y="1563624"/>
            <a:ext cx="7162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prstClr val="black">
                    <a:lumMod val="65000"/>
                    <a:lumOff val="35000"/>
                  </a:prstClr>
                </a:solidFill>
                <a:latin typeface="Arial" charset="0"/>
                <a:cs typeface="Arial" charset="0"/>
              </a:rPr>
              <a:t>Consultative approach to target new market-share opportunities</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9815"/>
            <a:ext cx="4055459" cy="261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Z:\Sales\Marketing\Marketing Communications\Photos\3D Systems\ProJet X60 Photo Shoot - April 2013\Low Res jpegs\Parts\YesMediaWorksSandal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594" y="5361745"/>
            <a:ext cx="1240366" cy="73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42875" y="4986917"/>
            <a:ext cx="5724525" cy="1077218"/>
          </a:xfrm>
          <a:prstGeom prst="rect">
            <a:avLst/>
          </a:prstGeom>
        </p:spPr>
        <p:txBody>
          <a:bodyPr wrap="square">
            <a:spAutoFit/>
          </a:bodyPr>
          <a:lstStyle/>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SaaS Solution - 2D to 3D Print Software Automation</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3D Fulfillment Services</a:t>
            </a:r>
          </a:p>
          <a:p>
            <a:pPr marL="12700" marR="62865">
              <a:buClr>
                <a:srgbClr val="007DC5"/>
              </a:buClr>
              <a:tabLst>
                <a:tab pos="241300" algn="l"/>
              </a:tabLst>
            </a:pPr>
            <a:r>
              <a:rPr lang="en-US" sz="1600" spc="-5" dirty="0">
                <a:solidFill>
                  <a:prstClr val="black">
                    <a:lumMod val="65000"/>
                    <a:lumOff val="35000"/>
                  </a:prstClr>
                </a:solidFill>
                <a:latin typeface="Arial"/>
                <a:cs typeface="Arial"/>
              </a:rPr>
              <a:t>    Market 3D to your clients without any upfront investment</a:t>
            </a:r>
          </a:p>
          <a:p>
            <a:pPr marL="241300" marR="62865" indent="-228600">
              <a:buClr>
                <a:srgbClr val="007DC5"/>
              </a:buClr>
              <a:buFont typeface="Arial"/>
              <a:buChar char="•"/>
              <a:tabLst>
                <a:tab pos="241300" algn="l"/>
              </a:tabLst>
            </a:pPr>
            <a:endParaRPr lang="en-US" sz="1600" dirty="0">
              <a:solidFill>
                <a:prstClr val="black">
                  <a:lumMod val="65000"/>
                  <a:lumOff val="35000"/>
                </a:prstClr>
              </a:solidFill>
              <a:latin typeface="Arial"/>
              <a:cs typeface="Arial"/>
            </a:endParaRPr>
          </a:p>
        </p:txBody>
      </p:sp>
      <p:pic>
        <p:nvPicPr>
          <p:cNvPr id="15"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0330" y="4842956"/>
            <a:ext cx="913264" cy="136514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2690" y="1997309"/>
            <a:ext cx="4841807" cy="3018183"/>
          </a:xfrm>
          <a:prstGeom prst="rect">
            <a:avLst/>
          </a:prstGeom>
        </p:spPr>
      </p:pic>
    </p:spTree>
    <p:extLst>
      <p:ext uri="{BB962C8B-B14F-4D97-AF65-F5344CB8AC3E}">
        <p14:creationId xmlns:p14="http://schemas.microsoft.com/office/powerpoint/2010/main" val="104005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5486400" cy="380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420624" y="1033272"/>
            <a:ext cx="39624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Digital Label Press</a:t>
            </a:r>
          </a:p>
        </p:txBody>
      </p:sp>
      <p:sp>
        <p:nvSpPr>
          <p:cNvPr id="11" name="Content Placeholder 4"/>
          <p:cNvSpPr txBox="1">
            <a:spLocks/>
          </p:cNvSpPr>
          <p:nvPr/>
        </p:nvSpPr>
        <p:spPr bwMode="auto">
          <a:xfrm>
            <a:off x="1655064" y="1563624"/>
            <a:ext cx="3733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srgbClr val="595959"/>
                </a:solidFill>
                <a:latin typeface="Arial" charset="0"/>
                <a:cs typeface="Arial" charset="0"/>
              </a:rPr>
              <a:t>Short run digital label production</a:t>
            </a:r>
          </a:p>
        </p:txBody>
      </p:sp>
      <p:sp>
        <p:nvSpPr>
          <p:cNvPr id="3" name="Rectangle 2"/>
          <p:cNvSpPr/>
          <p:nvPr/>
        </p:nvSpPr>
        <p:spPr>
          <a:xfrm>
            <a:off x="685800" y="2580888"/>
            <a:ext cx="4339087" cy="2523768"/>
          </a:xfrm>
          <a:prstGeom prst="rect">
            <a:avLst/>
          </a:prstGeom>
        </p:spPr>
        <p:txBody>
          <a:bodyPr wrap="square">
            <a:spAutoFit/>
          </a:bodyPr>
          <a:lstStyle/>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High speed short run labels</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Quick prototyping and product development</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Superior color management </a:t>
            </a:r>
            <a:endParaRPr lang="en-US" sz="1600" dirty="0">
              <a:solidFill>
                <a:prstClr val="white">
                  <a:lumMod val="50000"/>
                </a:prstClr>
              </a:solidFill>
              <a:latin typeface="Arial"/>
              <a:cs typeface="Arial"/>
            </a:endParaRP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Ease of use &amp; maintenance</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Lightfast imaging</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Continuous Banner Printing</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Low operating cost</a:t>
            </a:r>
            <a:endParaRPr lang="en-US" sz="1600" dirty="0">
              <a:solidFill>
                <a:prstClr val="white">
                  <a:lumMod val="50000"/>
                </a:prstClr>
              </a:solidFill>
              <a:latin typeface="Arial"/>
              <a:cs typeface="Arial"/>
            </a:endParaRPr>
          </a:p>
        </p:txBody>
      </p:sp>
    </p:spTree>
    <p:extLst>
      <p:ext uri="{BB962C8B-B14F-4D97-AF65-F5344CB8AC3E}">
        <p14:creationId xmlns:p14="http://schemas.microsoft.com/office/powerpoint/2010/main" val="40080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8"/>
            <a:ext cx="9144000" cy="6858000"/>
          </a:xfrm>
          <a:prstGeom prst="rect">
            <a:avLst/>
          </a:prstGeom>
        </p:spPr>
      </p:pic>
      <p:sp>
        <p:nvSpPr>
          <p:cNvPr id="8" name="Subtitle 2"/>
          <p:cNvSpPr txBox="1">
            <a:spLocks/>
          </p:cNvSpPr>
          <p:nvPr/>
        </p:nvSpPr>
        <p:spPr>
          <a:xfrm>
            <a:off x="457200" y="1421384"/>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300"/>
              </a:spcAft>
              <a:buFont typeface="Arial"/>
              <a:buNone/>
            </a:pPr>
            <a:endParaRPr lang="en-US" sz="2000" dirty="0">
              <a:solidFill>
                <a:srgbClr val="595959"/>
              </a:solidFill>
              <a:latin typeface="Arial"/>
              <a:cs typeface="Arial"/>
            </a:endParaRPr>
          </a:p>
        </p:txBody>
      </p:sp>
      <p:sp>
        <p:nvSpPr>
          <p:cNvPr id="9" name="Rounded Rectangle 8"/>
          <p:cNvSpPr/>
          <p:nvPr/>
        </p:nvSpPr>
        <p:spPr>
          <a:xfrm>
            <a:off x="-419100" y="4505558"/>
            <a:ext cx="5600700" cy="1097280"/>
          </a:xfrm>
          <a:prstGeom prst="roundRect">
            <a:avLst>
              <a:gd name="adj" fmla="val 26568"/>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15938" defTabSz="457200"/>
            <a:endParaRPr lang="en-US" sz="3000" b="1" dirty="0">
              <a:solidFill>
                <a:srgbClr val="FFFFFF"/>
              </a:solidFill>
              <a:latin typeface="Arial"/>
              <a:cs typeface="Arial"/>
            </a:endParaRPr>
          </a:p>
        </p:txBody>
      </p:sp>
      <p:sp>
        <p:nvSpPr>
          <p:cNvPr id="6" name="Rounded Rectangle 5"/>
          <p:cNvSpPr/>
          <p:nvPr/>
        </p:nvSpPr>
        <p:spPr>
          <a:xfrm>
            <a:off x="304800" y="4867021"/>
            <a:ext cx="5105400" cy="818506"/>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515938" defTabSz="457200"/>
            <a:r>
              <a:rPr lang="en-US" sz="3100" b="1" dirty="0">
                <a:solidFill>
                  <a:srgbClr val="FFFFFF"/>
                </a:solidFill>
                <a:latin typeface="Arial"/>
                <a:cs typeface="Arial"/>
              </a:rPr>
              <a:t>Customer Experience</a:t>
            </a:r>
          </a:p>
        </p:txBody>
      </p:sp>
    </p:spTree>
    <p:extLst>
      <p:ext uri="{BB962C8B-B14F-4D97-AF65-F5344CB8AC3E}">
        <p14:creationId xmlns:p14="http://schemas.microsoft.com/office/powerpoint/2010/main" val="395476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59" r="3077" b="8259"/>
          <a:stretch/>
        </p:blipFill>
        <p:spPr bwMode="auto">
          <a:xfrm>
            <a:off x="4419600" y="1810306"/>
            <a:ext cx="4267200" cy="420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2592388" y="1344130"/>
            <a:ext cx="1309761"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000" b="1" dirty="0">
              <a:solidFill>
                <a:srgbClr val="1467B5"/>
              </a:solidFill>
              <a:latin typeface="Arial"/>
              <a:cs typeface="Arial"/>
            </a:endParaRPr>
          </a:p>
        </p:txBody>
      </p:sp>
      <p:sp>
        <p:nvSpPr>
          <p:cNvPr id="12" name="Rounded Rectangle 11"/>
          <p:cNvSpPr/>
          <p:nvPr/>
        </p:nvSpPr>
        <p:spPr>
          <a:xfrm>
            <a:off x="420624" y="1033272"/>
            <a:ext cx="88392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Investing in Future Growth </a:t>
            </a:r>
          </a:p>
        </p:txBody>
      </p:sp>
      <p:sp>
        <p:nvSpPr>
          <p:cNvPr id="2" name="TextBox 1"/>
          <p:cNvSpPr txBox="1"/>
          <p:nvPr/>
        </p:nvSpPr>
        <p:spPr>
          <a:xfrm>
            <a:off x="5715000" y="3080899"/>
            <a:ext cx="184731" cy="369332"/>
          </a:xfrm>
          <a:prstGeom prst="rect">
            <a:avLst/>
          </a:prstGeom>
          <a:noFill/>
        </p:spPr>
        <p:txBody>
          <a:bodyPr wrap="none" rtlCol="0">
            <a:spAutoFit/>
          </a:bodyPr>
          <a:lstStyle/>
          <a:p>
            <a:endParaRPr lang="en-US" dirty="0"/>
          </a:p>
        </p:txBody>
      </p:sp>
      <p:sp>
        <p:nvSpPr>
          <p:cNvPr id="19" name="Title 1"/>
          <p:cNvSpPr txBox="1">
            <a:spLocks/>
          </p:cNvSpPr>
          <p:nvPr/>
        </p:nvSpPr>
        <p:spPr>
          <a:xfrm>
            <a:off x="3701646" y="4526072"/>
            <a:ext cx="429103" cy="530129"/>
          </a:xfrm>
          <a:prstGeom prst="rect">
            <a:avLst/>
          </a:prstGeom>
        </p:spPr>
        <p:txBody>
          <a:bodyPr vert="horz" lIns="0" tIns="45720" rIns="91440" bIns="45720" rtlCol="0" anchor="ctr">
            <a:noAutofit/>
          </a:bodyPr>
          <a:lstStyle>
            <a:lvl1pPr algn="l" defTabSz="457200" rtl="0" eaLnBrk="1" latinLnBrk="0" hangingPunct="1">
              <a:spcBef>
                <a:spcPct val="0"/>
              </a:spcBef>
              <a:buNone/>
              <a:defRPr sz="3000" kern="1200">
                <a:solidFill>
                  <a:srgbClr val="005E9F"/>
                </a:solidFill>
                <a:latin typeface="Arial"/>
                <a:ea typeface="+mj-ea"/>
                <a:cs typeface="Arial"/>
              </a:defRPr>
            </a:lvl1pPr>
          </a:lstStyle>
          <a:p>
            <a:endParaRPr lang="en-US" sz="3200" dirty="0">
              <a:solidFill>
                <a:srgbClr val="1467B5"/>
              </a:solidFill>
            </a:endParaRPr>
          </a:p>
        </p:txBody>
      </p:sp>
      <p:sp>
        <p:nvSpPr>
          <p:cNvPr id="21" name="Rounded Rectangle 20"/>
          <p:cNvSpPr/>
          <p:nvPr/>
        </p:nvSpPr>
        <p:spPr>
          <a:xfrm>
            <a:off x="533400" y="2957834"/>
            <a:ext cx="4191000" cy="533400"/>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1200" dirty="0">
              <a:solidFill>
                <a:srgbClr val="1467B5"/>
              </a:solidFill>
              <a:latin typeface="Arial"/>
              <a:cs typeface="Arial"/>
            </a:endParaRPr>
          </a:p>
        </p:txBody>
      </p:sp>
      <p:sp>
        <p:nvSpPr>
          <p:cNvPr id="14" name="Content Placeholder 4"/>
          <p:cNvSpPr txBox="1">
            <a:spLocks/>
          </p:cNvSpPr>
          <p:nvPr/>
        </p:nvSpPr>
        <p:spPr bwMode="auto">
          <a:xfrm>
            <a:off x="1655064" y="1563624"/>
            <a:ext cx="53340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spcAft>
                <a:spcPts val="400"/>
              </a:spcAft>
              <a:buClr>
                <a:srgbClr val="1467B5"/>
              </a:buClr>
              <a:defRPr/>
            </a:pPr>
            <a:r>
              <a:rPr lang="en-US" sz="1600" dirty="0">
                <a:solidFill>
                  <a:srgbClr val="595959"/>
                </a:solidFill>
                <a:latin typeface="Arial" charset="0"/>
                <a:cs typeface="Arial" charset="0"/>
              </a:rPr>
              <a:t>Working together to achieve new business goal</a:t>
            </a:r>
          </a:p>
        </p:txBody>
      </p:sp>
    </p:spTree>
    <p:extLst>
      <p:ext uri="{BB962C8B-B14F-4D97-AF65-F5344CB8AC3E}">
        <p14:creationId xmlns:p14="http://schemas.microsoft.com/office/powerpoint/2010/main" val="238408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filipow\Pictures\servic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1384145"/>
            <a:ext cx="4800601" cy="50166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262529" y="1117273"/>
            <a:ext cx="3833471" cy="533744"/>
          </a:xfrm>
          <a:prstGeom prst="roundRect">
            <a:avLst>
              <a:gd name="adj" fmla="val 265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defTabSz="457200"/>
            <a:endParaRPr lang="en-US" sz="2000" b="1" dirty="0">
              <a:solidFill>
                <a:srgbClr val="1467B5"/>
              </a:solidFill>
              <a:latin typeface="Arial"/>
              <a:cs typeface="Arial"/>
            </a:endParaRPr>
          </a:p>
        </p:txBody>
      </p:sp>
      <p:sp>
        <p:nvSpPr>
          <p:cNvPr id="9" name="Content Placeholder 4"/>
          <p:cNvSpPr txBox="1">
            <a:spLocks/>
          </p:cNvSpPr>
          <p:nvPr/>
        </p:nvSpPr>
        <p:spPr bwMode="auto">
          <a:xfrm>
            <a:off x="4572000" y="2209800"/>
            <a:ext cx="526763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Expert technical staff</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Standardized training and education</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Advanced methods and technologies </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Integrated remote capabilities</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Sophisticated planning systems</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Skilled and certified service technicians</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Regular evaluation of service performance</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Solution Implementation Methodology (SIM)</a:t>
            </a:r>
          </a:p>
          <a:p>
            <a:pPr marL="0" lvl="1">
              <a:spcAft>
                <a:spcPts val="400"/>
              </a:spcAft>
              <a:buClr>
                <a:srgbClr val="007DC5"/>
              </a:buClr>
              <a:buFont typeface="Wingdings" panose="05000000000000000000" pitchFamily="2" charset="2"/>
              <a:buChar char="ü"/>
              <a:defRPr/>
            </a:pPr>
            <a:r>
              <a:rPr lang="en-US" sz="1600" dirty="0">
                <a:solidFill>
                  <a:srgbClr val="7F7F7F"/>
                </a:solidFill>
                <a:latin typeface="Arial" charset="0"/>
                <a:cs typeface="Arial" charset="0"/>
              </a:rPr>
              <a:t>Engagement and Deployment strategy</a:t>
            </a:r>
          </a:p>
          <a:p>
            <a:pPr marL="0" lvl="1" indent="0">
              <a:spcAft>
                <a:spcPts val="400"/>
              </a:spcAft>
              <a:buClr>
                <a:srgbClr val="1467B5"/>
              </a:buClr>
              <a:defRPr/>
            </a:pPr>
            <a:endParaRPr lang="en-US" sz="1600" dirty="0">
              <a:solidFill>
                <a:srgbClr val="7F7F7F"/>
              </a:solidFill>
              <a:latin typeface="Arial" charset="0"/>
              <a:cs typeface="Arial" charset="0"/>
            </a:endParaRPr>
          </a:p>
          <a:p>
            <a:pPr marL="0" lvl="1" indent="0">
              <a:spcAft>
                <a:spcPts val="400"/>
              </a:spcAft>
              <a:buClr>
                <a:srgbClr val="1467B5"/>
              </a:buClr>
              <a:defRPr/>
            </a:pPr>
            <a:endParaRPr lang="en-US" sz="1600" dirty="0">
              <a:solidFill>
                <a:srgbClr val="7F7F7F"/>
              </a:solidFill>
              <a:latin typeface="Arial" charset="0"/>
              <a:cs typeface="Arial" charset="0"/>
            </a:endParaRPr>
          </a:p>
        </p:txBody>
      </p:sp>
      <p:sp>
        <p:nvSpPr>
          <p:cNvPr id="5" name="Rounded Rectangle 4"/>
          <p:cNvSpPr/>
          <p:nvPr/>
        </p:nvSpPr>
        <p:spPr>
          <a:xfrm>
            <a:off x="420624" y="1033272"/>
            <a:ext cx="3606737" cy="533744"/>
          </a:xfrm>
          <a:prstGeom prst="roundRect">
            <a:avLst>
              <a:gd name="adj" fmla="val 265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Service Support</a:t>
            </a:r>
          </a:p>
        </p:txBody>
      </p:sp>
    </p:spTree>
    <p:extLst>
      <p:ext uri="{BB962C8B-B14F-4D97-AF65-F5344CB8AC3E}">
        <p14:creationId xmlns:p14="http://schemas.microsoft.com/office/powerpoint/2010/main" val="237333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32540" y="6667500"/>
            <a:ext cx="184666" cy="369332"/>
          </a:xfrm>
          <a:prstGeom prst="rect">
            <a:avLst/>
          </a:prstGeom>
          <a:noFill/>
        </p:spPr>
        <p:txBody>
          <a:bodyPr wrap="none" rtlCol="0">
            <a:spAutoFit/>
          </a:bodyPr>
          <a:lstStyle/>
          <a:p>
            <a:pPr defTabSz="457200"/>
            <a:endParaRPr lang="en-US" dirty="0">
              <a:solidFill>
                <a:prstClr val="black"/>
              </a:solidFill>
            </a:endParaRPr>
          </a:p>
        </p:txBody>
      </p:sp>
      <p:sp>
        <p:nvSpPr>
          <p:cNvPr id="29" name="Rounded Rectangle 28"/>
          <p:cNvSpPr/>
          <p:nvPr/>
        </p:nvSpPr>
        <p:spPr>
          <a:xfrm>
            <a:off x="420624" y="1033272"/>
            <a:ext cx="3606737" cy="533744"/>
          </a:xfrm>
          <a:prstGeom prst="roundRect">
            <a:avLst>
              <a:gd name="adj" fmla="val 265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Service Coverage</a:t>
            </a:r>
          </a:p>
        </p:txBody>
      </p:sp>
      <p:sp>
        <p:nvSpPr>
          <p:cNvPr id="21" name="Rectangle 20"/>
          <p:cNvSpPr/>
          <p:nvPr/>
        </p:nvSpPr>
        <p:spPr>
          <a:xfrm>
            <a:off x="548219" y="2209283"/>
            <a:ext cx="1947333" cy="3404115"/>
          </a:xfrm>
          <a:prstGeom prst="rect">
            <a:avLst/>
          </a:prstGeom>
        </p:spPr>
        <p:txBody>
          <a:bodyPr wrap="square">
            <a:noAutofit/>
          </a:bodyPr>
          <a:lstStyle/>
          <a:p>
            <a:pPr marL="137064" indent="-137064" defTabSz="913758" fontAlgn="base">
              <a:spcAft>
                <a:spcPts val="600"/>
              </a:spcAft>
              <a:buClr>
                <a:srgbClr val="007DC5"/>
              </a:buClr>
              <a:buFont typeface="Arial"/>
              <a:buChar char="•"/>
              <a:tabLst>
                <a:tab pos="342900" algn="l"/>
              </a:tabLst>
              <a:defRPr/>
            </a:pPr>
            <a:r>
              <a:rPr lang="en-US" sz="1600" dirty="0">
                <a:solidFill>
                  <a:prstClr val="black">
                    <a:lumMod val="65000"/>
                    <a:lumOff val="35000"/>
                  </a:prstClr>
                </a:solidFill>
                <a:latin typeface="Arial" pitchFamily="34" charset="0"/>
              </a:rPr>
              <a:t>KMBS Direct service capability through established branch location</a:t>
            </a:r>
          </a:p>
          <a:p>
            <a:pPr marL="137064" indent="-137064" defTabSz="913758" fontAlgn="base">
              <a:spcAft>
                <a:spcPts val="600"/>
              </a:spcAft>
              <a:buClr>
                <a:srgbClr val="007DC5"/>
              </a:buClr>
              <a:buFont typeface="Arial"/>
              <a:buChar char="•"/>
              <a:tabLst>
                <a:tab pos="342900" algn="l"/>
              </a:tabLst>
              <a:defRPr/>
            </a:pPr>
            <a:r>
              <a:rPr lang="en-US" sz="1600" dirty="0">
                <a:solidFill>
                  <a:prstClr val="black">
                    <a:lumMod val="65000"/>
                    <a:lumOff val="35000"/>
                  </a:prstClr>
                </a:solidFill>
                <a:latin typeface="Arial" pitchFamily="34" charset="0"/>
              </a:rPr>
              <a:t>Supplemental coverage via authorized </a:t>
            </a:r>
            <a:br>
              <a:rPr lang="en-US" sz="1600" dirty="0">
                <a:solidFill>
                  <a:prstClr val="black">
                    <a:lumMod val="65000"/>
                    <a:lumOff val="35000"/>
                  </a:prstClr>
                </a:solidFill>
                <a:latin typeface="Arial" pitchFamily="34" charset="0"/>
              </a:rPr>
            </a:br>
            <a:r>
              <a:rPr lang="en-US" sz="1600" dirty="0">
                <a:solidFill>
                  <a:prstClr val="black">
                    <a:lumMod val="65000"/>
                    <a:lumOff val="35000"/>
                  </a:prstClr>
                </a:solidFill>
                <a:latin typeface="Arial" pitchFamily="34" charset="0"/>
              </a:rPr>
              <a:t>dealer network</a:t>
            </a:r>
          </a:p>
          <a:p>
            <a:pPr marL="137064" indent="-137064" defTabSz="913758" fontAlgn="base">
              <a:spcAft>
                <a:spcPts val="600"/>
              </a:spcAft>
              <a:buClr>
                <a:srgbClr val="007DC5"/>
              </a:buClr>
              <a:buFont typeface="Arial"/>
              <a:buChar char="•"/>
              <a:tabLst>
                <a:tab pos="342900" algn="l"/>
              </a:tabLst>
              <a:defRPr/>
            </a:pPr>
            <a:r>
              <a:rPr lang="en-US" sz="1600" dirty="0">
                <a:solidFill>
                  <a:prstClr val="black">
                    <a:lumMod val="65000"/>
                    <a:lumOff val="35000"/>
                  </a:prstClr>
                </a:solidFill>
                <a:latin typeface="Arial" pitchFamily="34" charset="0"/>
              </a:rPr>
              <a:t>2,400 service technical staff </a:t>
            </a:r>
            <a:br>
              <a:rPr lang="en-US" sz="1600" dirty="0">
                <a:solidFill>
                  <a:prstClr val="black">
                    <a:lumMod val="65000"/>
                    <a:lumOff val="35000"/>
                  </a:prstClr>
                </a:solidFill>
                <a:latin typeface="Arial" pitchFamily="34" charset="0"/>
              </a:rPr>
            </a:br>
            <a:r>
              <a:rPr lang="en-US" sz="1600" dirty="0">
                <a:solidFill>
                  <a:prstClr val="black">
                    <a:lumMod val="65000"/>
                    <a:lumOff val="35000"/>
                  </a:prstClr>
                </a:solidFill>
                <a:latin typeface="Arial" pitchFamily="34" charset="0"/>
              </a:rPr>
              <a:t>in the field</a:t>
            </a:r>
          </a:p>
        </p:txBody>
      </p:sp>
      <p:pic>
        <p:nvPicPr>
          <p:cNvPr id="5" name="Picture 4" descr="KON-0134_MainSlide.png"/>
          <p:cNvPicPr>
            <a:picLocks noChangeAspect="1"/>
          </p:cNvPicPr>
          <p:nvPr/>
        </p:nvPicPr>
        <p:blipFill rotWithShape="1">
          <a:blip r:embed="rId3">
            <a:extLst>
              <a:ext uri="{28A0092B-C50C-407E-A947-70E740481C1C}">
                <a14:useLocalDpi xmlns:a14="http://schemas.microsoft.com/office/drawing/2010/main" val="0"/>
              </a:ext>
            </a:extLst>
          </a:blip>
          <a:srcRect t="86297"/>
          <a:stretch/>
        </p:blipFill>
        <p:spPr>
          <a:xfrm>
            <a:off x="25400" y="5918200"/>
            <a:ext cx="9144000" cy="939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82307"/>
            <a:ext cx="6172199" cy="4361293"/>
          </a:xfrm>
          <a:prstGeom prst="rect">
            <a:avLst/>
          </a:prstGeom>
        </p:spPr>
      </p:pic>
    </p:spTree>
    <p:extLst>
      <p:ext uri="{BB962C8B-B14F-4D97-AF65-F5344CB8AC3E}">
        <p14:creationId xmlns:p14="http://schemas.microsoft.com/office/powerpoint/2010/main" val="429104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N-0134_global.jpg"/>
          <p:cNvPicPr>
            <a:picLocks noChangeAspect="1"/>
          </p:cNvPicPr>
          <p:nvPr/>
        </p:nvPicPr>
        <p:blipFill rotWithShape="1">
          <a:blip r:embed="rId3">
            <a:extLst>
              <a:ext uri="{28A0092B-C50C-407E-A947-70E740481C1C}">
                <a14:useLocalDpi xmlns:a14="http://schemas.microsoft.com/office/drawing/2010/main" val="0"/>
              </a:ext>
            </a:extLst>
          </a:blip>
          <a:srcRect t="32261"/>
          <a:stretch/>
        </p:blipFill>
        <p:spPr>
          <a:xfrm>
            <a:off x="0" y="2212468"/>
            <a:ext cx="9144000" cy="4645532"/>
          </a:xfrm>
          <a:prstGeom prst="rect">
            <a:avLst/>
          </a:prstGeom>
        </p:spPr>
      </p:pic>
      <p:sp>
        <p:nvSpPr>
          <p:cNvPr id="23" name="Rectangle 3"/>
          <p:cNvSpPr txBox="1">
            <a:spLocks noChangeArrowheads="1"/>
          </p:cNvSpPr>
          <p:nvPr/>
        </p:nvSpPr>
        <p:spPr bwMode="auto">
          <a:xfrm>
            <a:off x="4843382" y="3158267"/>
            <a:ext cx="3860672" cy="245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0" indent="-127000" defTabSz="457200">
              <a:spcBef>
                <a:spcPts val="0"/>
              </a:spcBef>
              <a:spcAft>
                <a:spcPts val="600"/>
              </a:spcAft>
              <a:buClr>
                <a:srgbClr val="007DC5"/>
              </a:buClr>
              <a:buSzPct val="106000"/>
            </a:pPr>
            <a:r>
              <a:rPr lang="en-US" sz="1600" dirty="0">
                <a:solidFill>
                  <a:prstClr val="black">
                    <a:lumMod val="65000"/>
                    <a:lumOff val="35000"/>
                  </a:prstClr>
                </a:solidFill>
                <a:latin typeface="Arial"/>
                <a:cs typeface="Arial"/>
              </a:rPr>
              <a:t>$9.2 billion</a:t>
            </a:r>
            <a:r>
              <a:rPr lang="en-US" sz="1400" dirty="0">
                <a:solidFill>
                  <a:prstClr val="black">
                    <a:lumMod val="65000"/>
                    <a:lumOff val="35000"/>
                  </a:prstClr>
                </a:solidFill>
                <a:latin typeface="Arial"/>
                <a:cs typeface="Arial"/>
              </a:rPr>
              <a:t>* </a:t>
            </a:r>
            <a:r>
              <a:rPr lang="en-US" sz="1600" dirty="0">
                <a:solidFill>
                  <a:prstClr val="black">
                    <a:lumMod val="65000"/>
                    <a:lumOff val="35000"/>
                  </a:prstClr>
                </a:solidFill>
                <a:latin typeface="Arial"/>
                <a:cs typeface="Arial"/>
              </a:rPr>
              <a:t>in total revenue </a:t>
            </a:r>
            <a:endParaRPr lang="en-US" sz="900" dirty="0">
              <a:solidFill>
                <a:prstClr val="black">
                  <a:lumMod val="65000"/>
                  <a:lumOff val="35000"/>
                </a:prstClr>
              </a:solidFill>
              <a:latin typeface="Arial"/>
              <a:cs typeface="Arial"/>
            </a:endParaRPr>
          </a:p>
          <a:p>
            <a:pPr marL="127000" indent="-127000" defTabSz="457200">
              <a:spcBef>
                <a:spcPts val="0"/>
              </a:spcBef>
              <a:spcAft>
                <a:spcPts val="600"/>
              </a:spcAft>
              <a:buClr>
                <a:srgbClr val="007DC5"/>
              </a:buClr>
              <a:buSzPct val="106000"/>
            </a:pPr>
            <a:r>
              <a:rPr lang="en-US" sz="1600" dirty="0">
                <a:solidFill>
                  <a:prstClr val="black">
                    <a:lumMod val="65000"/>
                    <a:lumOff val="35000"/>
                  </a:prstClr>
                </a:solidFill>
                <a:latin typeface="Arial"/>
                <a:cs typeface="Arial"/>
              </a:rPr>
              <a:t>160 countries, 6 continents </a:t>
            </a:r>
          </a:p>
          <a:p>
            <a:pPr marL="127000" indent="-127000" defTabSz="457200">
              <a:spcBef>
                <a:spcPts val="0"/>
              </a:spcBef>
              <a:spcAft>
                <a:spcPts val="600"/>
              </a:spcAft>
              <a:buClr>
                <a:srgbClr val="007DC5"/>
              </a:buClr>
              <a:buSzPct val="106000"/>
            </a:pPr>
            <a:r>
              <a:rPr lang="en-US" sz="1600" dirty="0">
                <a:solidFill>
                  <a:prstClr val="black">
                    <a:lumMod val="65000"/>
                    <a:lumOff val="35000"/>
                  </a:prstClr>
                </a:solidFill>
                <a:latin typeface="Arial"/>
                <a:cs typeface="Arial"/>
              </a:rPr>
              <a:t>20 top-ranked manufacturing facilities</a:t>
            </a:r>
          </a:p>
          <a:p>
            <a:pPr marL="127000" indent="-127000" defTabSz="457200">
              <a:spcBef>
                <a:spcPts val="0"/>
              </a:spcBef>
              <a:spcAft>
                <a:spcPts val="600"/>
              </a:spcAft>
              <a:buClr>
                <a:srgbClr val="007DC5"/>
              </a:buClr>
              <a:buSzPct val="106000"/>
            </a:pPr>
            <a:r>
              <a:rPr lang="en-US" sz="1600" dirty="0">
                <a:solidFill>
                  <a:prstClr val="black">
                    <a:lumMod val="65000"/>
                    <a:lumOff val="35000"/>
                  </a:prstClr>
                </a:solidFill>
                <a:latin typeface="Arial"/>
                <a:cs typeface="Arial"/>
              </a:rPr>
              <a:t>41,600 employees</a:t>
            </a:r>
          </a:p>
          <a:p>
            <a:pPr marL="127000" indent="-127000" defTabSz="457200">
              <a:spcBef>
                <a:spcPts val="0"/>
              </a:spcBef>
              <a:spcAft>
                <a:spcPts val="600"/>
              </a:spcAft>
              <a:buClr>
                <a:srgbClr val="007DC5"/>
              </a:buClr>
              <a:buSzPct val="106000"/>
            </a:pPr>
            <a:r>
              <a:rPr lang="en-US" sz="1600" dirty="0">
                <a:solidFill>
                  <a:prstClr val="black">
                    <a:lumMod val="65000"/>
                    <a:lumOff val="35000"/>
                  </a:prstClr>
                </a:solidFill>
                <a:latin typeface="Arial"/>
                <a:cs typeface="Arial"/>
              </a:rPr>
              <a:t>Industry-leading R&amp;D </a:t>
            </a:r>
          </a:p>
        </p:txBody>
      </p:sp>
      <p:sp>
        <p:nvSpPr>
          <p:cNvPr id="19" name="Rounded Rectangle 18"/>
          <p:cNvSpPr/>
          <p:nvPr/>
        </p:nvSpPr>
        <p:spPr>
          <a:xfrm>
            <a:off x="2659925" y="2202373"/>
            <a:ext cx="2035783" cy="533744"/>
          </a:xfrm>
          <a:prstGeom prst="roundRect">
            <a:avLst>
              <a:gd name="adj" fmla="val 26568"/>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r" defTabSz="457200"/>
            <a:r>
              <a:rPr lang="en-US" sz="2000" b="1" dirty="0">
                <a:solidFill>
                  <a:srgbClr val="FFFFFF"/>
                </a:solidFill>
                <a:latin typeface="Arial"/>
                <a:cs typeface="Arial"/>
              </a:rPr>
              <a:t>Global</a:t>
            </a:r>
          </a:p>
        </p:txBody>
      </p:sp>
      <p:sp>
        <p:nvSpPr>
          <p:cNvPr id="20" name="Rounded Rectangle 19"/>
          <p:cNvSpPr/>
          <p:nvPr/>
        </p:nvSpPr>
        <p:spPr>
          <a:xfrm>
            <a:off x="4624729" y="2216574"/>
            <a:ext cx="3833471" cy="533744"/>
          </a:xfrm>
          <a:prstGeom prst="roundRect">
            <a:avLst>
              <a:gd name="adj" fmla="val 265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defTabSz="457200"/>
            <a:r>
              <a:rPr lang="en-US" sz="2000" b="1" dirty="0">
                <a:solidFill>
                  <a:srgbClr val="007DC5"/>
                </a:solidFill>
                <a:latin typeface="Arial"/>
                <a:cs typeface="Arial"/>
              </a:rPr>
              <a:t>Profile</a:t>
            </a:r>
          </a:p>
        </p:txBody>
      </p:sp>
      <p:sp>
        <p:nvSpPr>
          <p:cNvPr id="24" name="Rounded Rectangle 23"/>
          <p:cNvSpPr/>
          <p:nvPr/>
        </p:nvSpPr>
        <p:spPr>
          <a:xfrm>
            <a:off x="5374804" y="3042654"/>
            <a:ext cx="1642190" cy="1279941"/>
          </a:xfrm>
          <a:prstGeom prst="roundRect">
            <a:avLst>
              <a:gd name="adj" fmla="val 265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000" dirty="0">
              <a:solidFill>
                <a:srgbClr val="4E4E4E"/>
              </a:solidFill>
              <a:latin typeface="Arial"/>
              <a:cs typeface="Arial"/>
            </a:endParaRPr>
          </a:p>
        </p:txBody>
      </p:sp>
      <p:sp>
        <p:nvSpPr>
          <p:cNvPr id="9" name="TextBox 8"/>
          <p:cNvSpPr txBox="1"/>
          <p:nvPr/>
        </p:nvSpPr>
        <p:spPr>
          <a:xfrm>
            <a:off x="6824716" y="6324600"/>
            <a:ext cx="1959191" cy="246221"/>
          </a:xfrm>
          <a:prstGeom prst="rect">
            <a:avLst/>
          </a:prstGeom>
          <a:noFill/>
        </p:spPr>
        <p:txBody>
          <a:bodyPr wrap="none" rtlCol="0">
            <a:spAutoFit/>
          </a:bodyPr>
          <a:lstStyle/>
          <a:p>
            <a:pPr defTabSz="457200"/>
            <a:r>
              <a:rPr lang="en-US" sz="1000" dirty="0">
                <a:solidFill>
                  <a:prstClr val="black">
                    <a:lumMod val="50000"/>
                    <a:lumOff val="50000"/>
                  </a:prstClr>
                </a:solidFill>
              </a:rPr>
              <a:t>* converted from JPY 1,011 billion</a:t>
            </a:r>
          </a:p>
        </p:txBody>
      </p:sp>
    </p:spTree>
    <p:extLst>
      <p:ext uri="{BB962C8B-B14F-4D97-AF65-F5344CB8AC3E}">
        <p14:creationId xmlns:p14="http://schemas.microsoft.com/office/powerpoint/2010/main" val="363614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ilipow\Pictures\Picture2.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37"/>
          <a:stretch/>
        </p:blipFill>
        <p:spPr bwMode="auto">
          <a:xfrm>
            <a:off x="4279912" y="685930"/>
            <a:ext cx="4864088" cy="571063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20624" y="1033272"/>
            <a:ext cx="3276600" cy="533744"/>
          </a:xfrm>
          <a:prstGeom prst="roundRect">
            <a:avLst>
              <a:gd name="adj" fmla="val 265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defTabSz="457200"/>
            <a:r>
              <a:rPr lang="en-US" sz="2400" b="1" dirty="0">
                <a:solidFill>
                  <a:srgbClr val="007DC5"/>
                </a:solidFill>
                <a:latin typeface="Arial"/>
                <a:cs typeface="Arial"/>
              </a:rPr>
              <a:t>Customer Portal</a:t>
            </a:r>
          </a:p>
        </p:txBody>
      </p:sp>
      <p:sp>
        <p:nvSpPr>
          <p:cNvPr id="7" name="Content Placeholder 1"/>
          <p:cNvSpPr txBox="1">
            <a:spLocks/>
          </p:cNvSpPr>
          <p:nvPr/>
        </p:nvSpPr>
        <p:spPr>
          <a:xfrm>
            <a:off x="1113430" y="2667000"/>
            <a:ext cx="3174949" cy="188097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0"/>
              </a:spcBef>
              <a:spcAft>
                <a:spcPts val="200"/>
              </a:spcAft>
              <a:buClr>
                <a:srgbClr val="007DC5"/>
              </a:buClr>
            </a:pPr>
            <a:r>
              <a:rPr lang="en-US" sz="1800" dirty="0">
                <a:solidFill>
                  <a:prstClr val="black">
                    <a:lumMod val="65000"/>
                    <a:lumOff val="35000"/>
                  </a:prstClr>
                </a:solidFill>
                <a:latin typeface="Arial"/>
                <a:cs typeface="Arial"/>
              </a:rPr>
              <a:t>Equipment Detail</a:t>
            </a:r>
          </a:p>
          <a:p>
            <a:pPr marL="228600" indent="-228600">
              <a:spcBef>
                <a:spcPts val="0"/>
              </a:spcBef>
              <a:spcAft>
                <a:spcPts val="200"/>
              </a:spcAft>
              <a:buClr>
                <a:srgbClr val="007DC5"/>
              </a:buClr>
            </a:pPr>
            <a:r>
              <a:rPr lang="en-US" sz="1800" dirty="0">
                <a:solidFill>
                  <a:prstClr val="black">
                    <a:lumMod val="65000"/>
                    <a:lumOff val="35000"/>
                  </a:prstClr>
                </a:solidFill>
                <a:latin typeface="Arial"/>
                <a:cs typeface="Arial"/>
              </a:rPr>
              <a:t>Order and Track Supplies</a:t>
            </a:r>
          </a:p>
          <a:p>
            <a:pPr marL="228600" indent="-228600" defTabSz="800100">
              <a:spcBef>
                <a:spcPts val="0"/>
              </a:spcBef>
              <a:spcAft>
                <a:spcPts val="200"/>
              </a:spcAft>
              <a:buClr>
                <a:srgbClr val="007DC5"/>
              </a:buClr>
            </a:pPr>
            <a:r>
              <a:rPr lang="en-US" sz="1800" dirty="0">
                <a:solidFill>
                  <a:prstClr val="black">
                    <a:lumMod val="65000"/>
                    <a:lumOff val="35000"/>
                  </a:prstClr>
                </a:solidFill>
                <a:latin typeface="Arial"/>
                <a:ea typeface="Tahoma" panose="020B0604030504040204" pitchFamily="34" charset="0"/>
                <a:cs typeface="Arial"/>
              </a:rPr>
              <a:t>Schedule Service</a:t>
            </a:r>
          </a:p>
          <a:p>
            <a:pPr marL="228600" indent="-228600" defTabSz="800100">
              <a:spcBef>
                <a:spcPts val="0"/>
              </a:spcBef>
              <a:spcAft>
                <a:spcPts val="200"/>
              </a:spcAft>
              <a:buClr>
                <a:srgbClr val="007DC5"/>
              </a:buClr>
            </a:pPr>
            <a:r>
              <a:rPr lang="en-US" sz="1800" dirty="0">
                <a:solidFill>
                  <a:prstClr val="black">
                    <a:lumMod val="65000"/>
                    <a:lumOff val="35000"/>
                  </a:prstClr>
                </a:solidFill>
                <a:latin typeface="Arial"/>
                <a:ea typeface="Tahoma" panose="020B0604030504040204" pitchFamily="34" charset="0"/>
                <a:cs typeface="Arial"/>
              </a:rPr>
              <a:t>Enter Meter Reads</a:t>
            </a:r>
          </a:p>
          <a:p>
            <a:pPr marL="228600" indent="-228600" defTabSz="800100">
              <a:spcBef>
                <a:spcPts val="0"/>
              </a:spcBef>
              <a:spcAft>
                <a:spcPts val="200"/>
              </a:spcAft>
              <a:buClr>
                <a:srgbClr val="007DC5"/>
              </a:buClr>
            </a:pPr>
            <a:r>
              <a:rPr lang="en-US" sz="1800" dirty="0">
                <a:solidFill>
                  <a:prstClr val="black">
                    <a:lumMod val="65000"/>
                    <a:lumOff val="35000"/>
                  </a:prstClr>
                </a:solidFill>
                <a:latin typeface="Arial"/>
                <a:ea typeface="Tahoma" panose="020B0604030504040204" pitchFamily="34" charset="0"/>
                <a:cs typeface="Arial"/>
              </a:rPr>
              <a:t>Pay Invoices</a:t>
            </a:r>
          </a:p>
          <a:p>
            <a:pPr marL="228600" indent="-228600" defTabSz="800100">
              <a:spcBef>
                <a:spcPts val="0"/>
              </a:spcBef>
              <a:spcAft>
                <a:spcPts val="200"/>
              </a:spcAft>
              <a:buClr>
                <a:srgbClr val="007DC5"/>
              </a:buClr>
            </a:pPr>
            <a:r>
              <a:rPr lang="en-US" sz="1800" dirty="0">
                <a:solidFill>
                  <a:prstClr val="black">
                    <a:lumMod val="65000"/>
                    <a:lumOff val="35000"/>
                  </a:prstClr>
                </a:solidFill>
                <a:latin typeface="Arial"/>
                <a:ea typeface="Tahoma" panose="020B0604030504040204" pitchFamily="34" charset="0"/>
                <a:cs typeface="Arial"/>
              </a:rPr>
              <a:t>Fleet Reporting</a:t>
            </a:r>
          </a:p>
          <a:p>
            <a:pPr marL="0" indent="0" defTabSz="800100">
              <a:spcBef>
                <a:spcPts val="0"/>
              </a:spcBef>
              <a:spcAft>
                <a:spcPts val="200"/>
              </a:spcAft>
              <a:buClr>
                <a:srgbClr val="1467B5"/>
              </a:buClr>
              <a:buFont typeface="Arial"/>
              <a:buNone/>
            </a:pPr>
            <a:endParaRPr lang="en-US" sz="1800" dirty="0">
              <a:solidFill>
                <a:srgbClr val="595959"/>
              </a:solidFill>
              <a:latin typeface="Arial"/>
              <a:ea typeface="Tahoma" panose="020B0604030504040204" pitchFamily="34" charset="0"/>
              <a:cs typeface="Arial"/>
            </a:endParaRPr>
          </a:p>
          <a:p>
            <a:pPr marL="228600" lvl="1" indent="-228600">
              <a:spcBef>
                <a:spcPts val="0"/>
              </a:spcBef>
              <a:spcAft>
                <a:spcPts val="400"/>
              </a:spcAft>
              <a:buClr>
                <a:srgbClr val="1467B5"/>
              </a:buClr>
              <a:buFont typeface="Arial"/>
              <a:buChar char="•"/>
            </a:pPr>
            <a:endParaRPr lang="en-US" sz="1800" dirty="0">
              <a:solidFill>
                <a:srgbClr val="595959"/>
              </a:solidFill>
              <a:latin typeface="Arial"/>
              <a:cs typeface="Arial"/>
            </a:endParaRPr>
          </a:p>
        </p:txBody>
      </p:sp>
      <p:sp>
        <p:nvSpPr>
          <p:cNvPr id="9" name="TextBox 8"/>
          <p:cNvSpPr txBox="1"/>
          <p:nvPr/>
        </p:nvSpPr>
        <p:spPr>
          <a:xfrm>
            <a:off x="1143000" y="4886980"/>
            <a:ext cx="2459328" cy="523220"/>
          </a:xfrm>
          <a:prstGeom prst="rect">
            <a:avLst/>
          </a:prstGeom>
          <a:noFill/>
        </p:spPr>
        <p:txBody>
          <a:bodyPr wrap="none" rtlCol="0">
            <a:spAutoFit/>
          </a:bodyPr>
          <a:lstStyle/>
          <a:p>
            <a:pPr defTabSz="457200">
              <a:spcAft>
                <a:spcPts val="300"/>
              </a:spcAft>
            </a:pPr>
            <a:r>
              <a:rPr lang="en-US" sz="2800" dirty="0">
                <a:solidFill>
                  <a:prstClr val="black">
                    <a:lumMod val="65000"/>
                    <a:lumOff val="35000"/>
                  </a:prstClr>
                </a:solidFill>
                <a:latin typeface="Arial"/>
                <a:cs typeface="Arial"/>
              </a:rPr>
              <a:t>MyKMBS.com</a:t>
            </a:r>
          </a:p>
        </p:txBody>
      </p:sp>
      <p:pic>
        <p:nvPicPr>
          <p:cNvPr id="11" name="Picture 10" descr="KON-0134_MainSlide.png"/>
          <p:cNvPicPr>
            <a:picLocks noChangeAspect="1"/>
          </p:cNvPicPr>
          <p:nvPr/>
        </p:nvPicPr>
        <p:blipFill rotWithShape="1">
          <a:blip r:embed="rId4">
            <a:extLst>
              <a:ext uri="{28A0092B-C50C-407E-A947-70E740481C1C}">
                <a14:useLocalDpi xmlns:a14="http://schemas.microsoft.com/office/drawing/2010/main" val="0"/>
              </a:ext>
            </a:extLst>
          </a:blip>
          <a:srcRect t="86297"/>
          <a:stretch/>
        </p:blipFill>
        <p:spPr>
          <a:xfrm>
            <a:off x="8466" y="5926667"/>
            <a:ext cx="9144000" cy="939800"/>
          </a:xfrm>
          <a:prstGeom prst="rect">
            <a:avLst/>
          </a:prstGeom>
        </p:spPr>
      </p:pic>
      <p:sp>
        <p:nvSpPr>
          <p:cNvPr id="10" name="Title 1"/>
          <p:cNvSpPr>
            <a:spLocks noGrp="1"/>
          </p:cNvSpPr>
          <p:nvPr>
            <p:ph type="title"/>
          </p:nvPr>
        </p:nvSpPr>
        <p:spPr>
          <a:xfrm>
            <a:off x="1655064" y="1563624"/>
            <a:ext cx="3733801" cy="564638"/>
          </a:xfrm>
        </p:spPr>
        <p:txBody>
          <a:bodyPr>
            <a:normAutofit/>
          </a:bodyPr>
          <a:lstStyle/>
          <a:p>
            <a:r>
              <a:rPr lang="en-US" sz="1600" dirty="0">
                <a:solidFill>
                  <a:schemeClr val="tx1">
                    <a:lumMod val="65000"/>
                    <a:lumOff val="35000"/>
                  </a:schemeClr>
                </a:solidFill>
              </a:rPr>
              <a:t>Fast, Reliable, Targeted</a:t>
            </a:r>
          </a:p>
        </p:txBody>
      </p:sp>
    </p:spTree>
    <p:extLst>
      <p:ext uri="{BB962C8B-B14F-4D97-AF65-F5344CB8AC3E}">
        <p14:creationId xmlns:p14="http://schemas.microsoft.com/office/powerpoint/2010/main" val="230460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0624" y="1033272"/>
            <a:ext cx="46609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Industry Recognition</a:t>
            </a:r>
          </a:p>
        </p:txBody>
      </p:sp>
      <p:sp>
        <p:nvSpPr>
          <p:cNvPr id="5" name="Content Placeholder 4"/>
          <p:cNvSpPr txBox="1">
            <a:spLocks/>
          </p:cNvSpPr>
          <p:nvPr/>
        </p:nvSpPr>
        <p:spPr bwMode="auto">
          <a:xfrm>
            <a:off x="1655064" y="1563624"/>
            <a:ext cx="43434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prstClr val="black">
                    <a:lumMod val="65000"/>
                    <a:lumOff val="35000"/>
                  </a:prstClr>
                </a:solidFill>
                <a:latin typeface="Arial" charset="0"/>
                <a:cs typeface="Arial" charset="0"/>
              </a:rPr>
              <a:t>Ongoing Pursuit for Excellence </a:t>
            </a:r>
          </a:p>
        </p:txBody>
      </p:sp>
      <p:pic>
        <p:nvPicPr>
          <p:cNvPr id="6" name="irc_mi" descr="http://3.bp.blogspot.com/-ZT8DogrD3y4/UFnboy8ObLI/AAAAAAAAARg/QBmRn1_pGQI/s1600/Logo_DJSI_gross.gif"/>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743200"/>
            <a:ext cx="1905000" cy="1119429"/>
          </a:xfrm>
          <a:prstGeom prst="rect">
            <a:avLst/>
          </a:prstGeom>
          <a:noFill/>
          <a:ln>
            <a:noFill/>
          </a:ln>
        </p:spPr>
      </p:pic>
      <p:pic>
        <p:nvPicPr>
          <p:cNvPr id="9" name="irc_mi" descr="http://group.electrolux.com/en/wp-content/uploads/sites/2/2013/04/FTSE4Good-Glob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810000"/>
            <a:ext cx="1354890" cy="1224162"/>
          </a:xfrm>
          <a:prstGeom prst="rect">
            <a:avLst/>
          </a:prstGeom>
          <a:noFill/>
          <a:ln>
            <a:noFill/>
          </a:ln>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2219" y="2971800"/>
            <a:ext cx="1485181" cy="1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6"/>
          <a:stretch>
            <a:fillRect/>
          </a:stretch>
        </p:blipFill>
        <p:spPr>
          <a:xfrm>
            <a:off x="4724400" y="2813930"/>
            <a:ext cx="1143000" cy="1037198"/>
          </a:xfrm>
          <a:prstGeom prst="rect">
            <a:avLst/>
          </a:prstGeom>
        </p:spPr>
      </p:pic>
      <p:pic>
        <p:nvPicPr>
          <p:cNvPr id="11" name="Picture 10"/>
          <p:cNvPicPr/>
          <p:nvPr/>
        </p:nvPicPr>
        <p:blipFill>
          <a:blip r:embed="rId7"/>
          <a:stretch>
            <a:fillRect/>
          </a:stretch>
        </p:blipFill>
        <p:spPr>
          <a:xfrm>
            <a:off x="4724400" y="3947913"/>
            <a:ext cx="1213485" cy="1041464"/>
          </a:xfrm>
          <a:prstGeom prst="rect">
            <a:avLst/>
          </a:prstGeom>
        </p:spPr>
      </p:pic>
      <p:pic>
        <p:nvPicPr>
          <p:cNvPr id="1026" name="Picture 2" descr="http://naviant.com/resources/2016-OnBase-top-reseller-300x10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2902373"/>
            <a:ext cx="2255482" cy="7743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p:nvPr/>
        </p:nvPicPr>
        <p:blipFill>
          <a:blip r:embed="rId9">
            <a:extLst>
              <a:ext uri="{28A0092B-C50C-407E-A947-70E740481C1C}">
                <a14:useLocalDpi xmlns:a14="http://schemas.microsoft.com/office/drawing/2010/main" val="0"/>
              </a:ext>
            </a:extLst>
          </a:blip>
          <a:stretch>
            <a:fillRect/>
          </a:stretch>
        </p:blipFill>
        <p:spPr>
          <a:xfrm>
            <a:off x="6477000" y="4114800"/>
            <a:ext cx="2057400" cy="762000"/>
          </a:xfrm>
          <a:prstGeom prst="rect">
            <a:avLst/>
          </a:prstGeom>
        </p:spPr>
      </p:pic>
    </p:spTree>
    <p:extLst>
      <p:ext uri="{BB962C8B-B14F-4D97-AF65-F5344CB8AC3E}">
        <p14:creationId xmlns:p14="http://schemas.microsoft.com/office/powerpoint/2010/main" val="19388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Filipow\Pictures\KM Logo Vert Blk Typ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676400"/>
            <a:ext cx="5074637" cy="32121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5105400"/>
            <a:ext cx="4572000" cy="400110"/>
          </a:xfrm>
          <a:prstGeom prst="rect">
            <a:avLst/>
          </a:prstGeom>
          <a:noFill/>
        </p:spPr>
        <p:txBody>
          <a:bodyPr wrap="square" rtlCol="0">
            <a:spAutoFit/>
          </a:bodyPr>
          <a:lstStyle/>
          <a:p>
            <a:pPr algn="ctr"/>
            <a:r>
              <a:rPr lang="en-US" sz="2000" dirty="0"/>
              <a:t>Thank You! Questions?</a:t>
            </a:r>
          </a:p>
        </p:txBody>
      </p:sp>
    </p:spTree>
    <p:extLst>
      <p:ext uri="{BB962C8B-B14F-4D97-AF65-F5344CB8AC3E}">
        <p14:creationId xmlns:p14="http://schemas.microsoft.com/office/powerpoint/2010/main" val="271785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7882"/>
            <a:ext cx="3223189" cy="464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4229100" y="3034966"/>
            <a:ext cx="1255420" cy="736600"/>
          </a:xfrm>
          <a:prstGeom prst="rect">
            <a:avLst/>
          </a:prstGeom>
        </p:spPr>
        <p:txBody>
          <a:bodyPr vert="horz" lIns="0" tIns="45720" rIns="91440" bIns="45720" rtlCol="0" anchor="ctr" anchorCtr="1">
            <a:normAutofit fontScale="97500"/>
          </a:bodyPr>
          <a:lstStyle>
            <a:lvl1pPr algn="l" defTabSz="457200" rtl="0" eaLnBrk="1" latinLnBrk="0" hangingPunct="1">
              <a:spcBef>
                <a:spcPct val="0"/>
              </a:spcBef>
              <a:buNone/>
              <a:defRPr sz="3200" b="0" kern="1200">
                <a:solidFill>
                  <a:srgbClr val="4E4E4E"/>
                </a:solidFill>
                <a:latin typeface="Arial"/>
                <a:ea typeface="+mj-ea"/>
                <a:cs typeface="Arial"/>
              </a:defRPr>
            </a:lvl1pPr>
          </a:lstStyle>
          <a:p>
            <a:endParaRPr lang="en-US" sz="2400" dirty="0">
              <a:solidFill>
                <a:srgbClr val="FFFFFF"/>
              </a:solidFill>
            </a:endParaRPr>
          </a:p>
        </p:txBody>
      </p:sp>
      <p:sp>
        <p:nvSpPr>
          <p:cNvPr id="15" name="Rounded Rectangle 14"/>
          <p:cNvSpPr/>
          <p:nvPr/>
        </p:nvSpPr>
        <p:spPr>
          <a:xfrm>
            <a:off x="420624" y="1033272"/>
            <a:ext cx="5738984"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Ingredients for Success</a:t>
            </a:r>
          </a:p>
        </p:txBody>
      </p:sp>
      <p:grpSp>
        <p:nvGrpSpPr>
          <p:cNvPr id="19" name="Group 18"/>
          <p:cNvGrpSpPr/>
          <p:nvPr/>
        </p:nvGrpSpPr>
        <p:grpSpPr>
          <a:xfrm>
            <a:off x="4152996" y="2057400"/>
            <a:ext cx="3924203" cy="3582046"/>
            <a:chOff x="3962400" y="1905000"/>
            <a:chExt cx="3924203" cy="3582046"/>
          </a:xfrm>
        </p:grpSpPr>
        <p:pic>
          <p:nvPicPr>
            <p:cNvPr id="20" name="Picture 19" descr="KON_chart_for_pp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1905000"/>
              <a:ext cx="3924203" cy="3582046"/>
            </a:xfrm>
            <a:prstGeom prst="rect">
              <a:avLst/>
            </a:prstGeom>
            <a:effectLst>
              <a:outerShdw blurRad="50800" dist="38100" dir="2700000" algn="tl" rotWithShape="0">
                <a:schemeClr val="bg1">
                  <a:lumMod val="65000"/>
                  <a:alpha val="43000"/>
                </a:schemeClr>
              </a:outerShdw>
            </a:effectLst>
          </p:spPr>
        </p:pic>
        <p:sp>
          <p:nvSpPr>
            <p:cNvPr id="21" name="TextBox 20"/>
            <p:cNvSpPr txBox="1"/>
            <p:nvPr/>
          </p:nvSpPr>
          <p:spPr>
            <a:xfrm>
              <a:off x="7137400" y="4305300"/>
              <a:ext cx="228600" cy="307777"/>
            </a:xfrm>
            <a:prstGeom prst="rect">
              <a:avLst/>
            </a:prstGeom>
            <a:noFill/>
          </p:spPr>
          <p:txBody>
            <a:bodyPr wrap="square" rtlCol="0">
              <a:spAutoFit/>
            </a:bodyPr>
            <a:lstStyle/>
            <a:p>
              <a:r>
                <a:rPr lang="en-US" sz="1400" b="1" dirty="0">
                  <a:solidFill>
                    <a:schemeClr val="bg1"/>
                  </a:solidFill>
                  <a:latin typeface="Arial"/>
                  <a:cs typeface="Arial"/>
                </a:rPr>
                <a:t>S</a:t>
              </a:r>
            </a:p>
          </p:txBody>
        </p:sp>
      </p:grpSp>
      <p:sp>
        <p:nvSpPr>
          <p:cNvPr id="17" name="Content Placeholder 4"/>
          <p:cNvSpPr txBox="1">
            <a:spLocks/>
          </p:cNvSpPr>
          <p:nvPr/>
        </p:nvSpPr>
        <p:spPr bwMode="auto">
          <a:xfrm>
            <a:off x="2209800" y="1524000"/>
            <a:ext cx="44196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prstClr val="black">
                    <a:lumMod val="65000"/>
                    <a:lumOff val="35000"/>
                  </a:prstClr>
                </a:solidFill>
                <a:latin typeface="Arial" charset="0"/>
                <a:cs typeface="Arial" charset="0"/>
              </a:rPr>
              <a:t>Simple • Supportive • Success</a:t>
            </a:r>
          </a:p>
          <a:p>
            <a:pPr marL="0" lvl="1" defTabSz="457200">
              <a:spcAft>
                <a:spcPts val="400"/>
              </a:spcAft>
              <a:buClr>
                <a:srgbClr val="1467B5"/>
              </a:buClr>
              <a:defRPr/>
            </a:pPr>
            <a:endParaRPr lang="en-US" dirty="0">
              <a:solidFill>
                <a:srgbClr val="595959"/>
              </a:solidFill>
              <a:latin typeface="Arial" charset="0"/>
              <a:cs typeface="Arial" charset="0"/>
            </a:endParaRPr>
          </a:p>
        </p:txBody>
      </p:sp>
      <p:sp>
        <p:nvSpPr>
          <p:cNvPr id="12" name="TextBox 11"/>
          <p:cNvSpPr txBox="1"/>
          <p:nvPr/>
        </p:nvSpPr>
        <p:spPr>
          <a:xfrm>
            <a:off x="6743700" y="2100590"/>
            <a:ext cx="2400300" cy="261610"/>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Industry Class Print Portfolio</a:t>
            </a:r>
          </a:p>
        </p:txBody>
      </p:sp>
      <p:sp>
        <p:nvSpPr>
          <p:cNvPr id="13" name="TextBox 12"/>
          <p:cNvSpPr txBox="1"/>
          <p:nvPr/>
        </p:nvSpPr>
        <p:spPr>
          <a:xfrm>
            <a:off x="7010400" y="2557790"/>
            <a:ext cx="1905000" cy="261610"/>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Label Press Portfolio</a:t>
            </a:r>
          </a:p>
        </p:txBody>
      </p:sp>
      <p:sp>
        <p:nvSpPr>
          <p:cNvPr id="14" name="TextBox 13"/>
          <p:cNvSpPr txBox="1"/>
          <p:nvPr/>
        </p:nvSpPr>
        <p:spPr>
          <a:xfrm>
            <a:off x="4419600" y="2148126"/>
            <a:ext cx="1066157" cy="261610"/>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3D Printing</a:t>
            </a:r>
          </a:p>
        </p:txBody>
      </p:sp>
      <p:sp>
        <p:nvSpPr>
          <p:cNvPr id="16" name="TextBox 15"/>
          <p:cNvSpPr txBox="1"/>
          <p:nvPr/>
        </p:nvSpPr>
        <p:spPr>
          <a:xfrm>
            <a:off x="3867471" y="2900318"/>
            <a:ext cx="1066157" cy="600164"/>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Composition and Prepress</a:t>
            </a:r>
          </a:p>
        </p:txBody>
      </p:sp>
      <p:sp>
        <p:nvSpPr>
          <p:cNvPr id="23" name="TextBox 22"/>
          <p:cNvSpPr txBox="1"/>
          <p:nvPr/>
        </p:nvSpPr>
        <p:spPr>
          <a:xfrm>
            <a:off x="3429643" y="5105400"/>
            <a:ext cx="1066157" cy="430887"/>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Workflow Optimization</a:t>
            </a:r>
          </a:p>
        </p:txBody>
      </p:sp>
      <p:sp>
        <p:nvSpPr>
          <p:cNvPr id="25" name="TextBox 24"/>
          <p:cNvSpPr txBox="1"/>
          <p:nvPr/>
        </p:nvSpPr>
        <p:spPr>
          <a:xfrm>
            <a:off x="5467855" y="5700474"/>
            <a:ext cx="1332489" cy="430887"/>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End-to-End Job Management</a:t>
            </a:r>
          </a:p>
        </p:txBody>
      </p:sp>
      <p:sp>
        <p:nvSpPr>
          <p:cNvPr id="27" name="TextBox 26"/>
          <p:cNvSpPr txBox="1"/>
          <p:nvPr/>
        </p:nvSpPr>
        <p:spPr>
          <a:xfrm>
            <a:off x="7315200" y="3048000"/>
            <a:ext cx="1295400" cy="600164"/>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Disruptive Finishing Technologies</a:t>
            </a:r>
          </a:p>
        </p:txBody>
      </p:sp>
      <p:sp>
        <p:nvSpPr>
          <p:cNvPr id="28" name="TextBox 27"/>
          <p:cNvSpPr txBox="1"/>
          <p:nvPr/>
        </p:nvSpPr>
        <p:spPr>
          <a:xfrm>
            <a:off x="7924800" y="4419600"/>
            <a:ext cx="1295400" cy="600164"/>
          </a:xfrm>
          <a:prstGeom prst="rect">
            <a:avLst/>
          </a:prstGeom>
          <a:noFill/>
        </p:spPr>
        <p:txBody>
          <a:bodyPr wrap="square" rtlCol="0">
            <a:spAutoFit/>
          </a:bodyPr>
          <a:lstStyle/>
          <a:p>
            <a:pPr algn="ctr"/>
            <a:r>
              <a:rPr lang="en-US" sz="1100" b="1" dirty="0">
                <a:solidFill>
                  <a:srgbClr val="6D6E71"/>
                </a:solidFill>
                <a:latin typeface="Arial" panose="020B0604020202020204" pitchFamily="34" charset="0"/>
                <a:cs typeface="Arial" panose="020B0604020202020204" pitchFamily="34" charset="0"/>
              </a:rPr>
              <a:t>Color Management Services</a:t>
            </a:r>
          </a:p>
        </p:txBody>
      </p:sp>
    </p:spTree>
    <p:extLst>
      <p:ext uri="{BB962C8B-B14F-4D97-AF65-F5344CB8AC3E}">
        <p14:creationId xmlns:p14="http://schemas.microsoft.com/office/powerpoint/2010/main" val="396019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0708" b="23669"/>
          <a:stretch/>
        </p:blipFill>
        <p:spPr bwMode="auto">
          <a:xfrm>
            <a:off x="21701" y="1828800"/>
            <a:ext cx="5464699" cy="21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4"/>
          <p:cNvSpPr txBox="1">
            <a:spLocks/>
          </p:cNvSpPr>
          <p:nvPr/>
        </p:nvSpPr>
        <p:spPr bwMode="auto">
          <a:xfrm>
            <a:off x="1655064" y="1563624"/>
            <a:ext cx="68580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prstClr val="black">
                    <a:lumMod val="65000"/>
                    <a:lumOff val="35000"/>
                  </a:prstClr>
                </a:solidFill>
                <a:latin typeface="Arial" charset="0"/>
                <a:cs typeface="Arial" charset="0"/>
              </a:rPr>
              <a:t>Industry-leading output, Long-running reliability</a:t>
            </a: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114801"/>
            <a:ext cx="176226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www.ala.org/aasl/sites/ala.org.aasl/files/content/aaslissues/brochures/Website_Bann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199" y="1995236"/>
            <a:ext cx="2371725" cy="1497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www.americanclearinghouse.com/~/media/images/postcards%20jpg.ash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260596"/>
            <a:ext cx="2043090" cy="20398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1" t="6746" r="25914"/>
          <a:stretch/>
        </p:blipFill>
        <p:spPr bwMode="auto">
          <a:xfrm>
            <a:off x="4495800" y="3976798"/>
            <a:ext cx="4661533" cy="21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420624" y="1033272"/>
            <a:ext cx="5738984"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Professional Print Portfolio</a:t>
            </a:r>
          </a:p>
        </p:txBody>
      </p:sp>
    </p:spTree>
    <p:extLst>
      <p:ext uri="{BB962C8B-B14F-4D97-AF65-F5344CB8AC3E}">
        <p14:creationId xmlns:p14="http://schemas.microsoft.com/office/powerpoint/2010/main" val="362350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55600" y="4349751"/>
            <a:ext cx="7488766" cy="1371600"/>
          </a:xfrm>
          <a:prstGeom prst="rect">
            <a:avLst/>
          </a:prstGeom>
          <a:solidFill>
            <a:schemeClr val="bg1">
              <a:lumMod val="65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ounded Rectangle 4"/>
          <p:cNvSpPr/>
          <p:nvPr/>
        </p:nvSpPr>
        <p:spPr>
          <a:xfrm>
            <a:off x="420624" y="1033272"/>
            <a:ext cx="3996859" cy="533744"/>
          </a:xfrm>
          <a:prstGeom prst="roundRect">
            <a:avLst>
              <a:gd name="adj" fmla="val 265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defTabSz="457200"/>
            <a:r>
              <a:rPr lang="en-US" sz="2400" b="1" dirty="0">
                <a:solidFill>
                  <a:srgbClr val="007DC5"/>
                </a:solidFill>
                <a:latin typeface="Arial"/>
                <a:cs typeface="Arial"/>
              </a:rPr>
              <a:t>Production Print </a:t>
            </a:r>
          </a:p>
        </p:txBody>
      </p:sp>
      <p:pic>
        <p:nvPicPr>
          <p:cNvPr id="11" name="Picture 10" descr="KON-0134_MainSlide.png"/>
          <p:cNvPicPr>
            <a:picLocks noChangeAspect="1"/>
          </p:cNvPicPr>
          <p:nvPr/>
        </p:nvPicPr>
        <p:blipFill rotWithShape="1">
          <a:blip r:embed="rId3">
            <a:extLst>
              <a:ext uri="{28A0092B-C50C-407E-A947-70E740481C1C}">
                <a14:useLocalDpi xmlns:a14="http://schemas.microsoft.com/office/drawing/2010/main" val="0"/>
              </a:ext>
            </a:extLst>
          </a:blip>
          <a:srcRect l="20000" t="88890"/>
          <a:stretch/>
        </p:blipFill>
        <p:spPr>
          <a:xfrm>
            <a:off x="1837266" y="6104467"/>
            <a:ext cx="7315199" cy="762000"/>
          </a:xfrm>
          <a:prstGeom prst="rect">
            <a:avLst/>
          </a:prstGeom>
        </p:spPr>
      </p:pic>
      <p:pic>
        <p:nvPicPr>
          <p:cNvPr id="12" name="Picture 11" descr="Konica-GivingShape-Lock-U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1604"/>
            <a:ext cx="3048000" cy="886265"/>
          </a:xfrm>
          <a:prstGeom prst="rect">
            <a:avLst/>
          </a:prstGeom>
        </p:spPr>
      </p:pic>
      <p:cxnSp>
        <p:nvCxnSpPr>
          <p:cNvPr id="3" name="Straight Arrow Connector 2"/>
          <p:cNvCxnSpPr/>
          <p:nvPr/>
        </p:nvCxnSpPr>
        <p:spPr>
          <a:xfrm flipV="1">
            <a:off x="364066" y="2076451"/>
            <a:ext cx="0" cy="3649136"/>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85800" y="3359152"/>
            <a:ext cx="7463366" cy="990600"/>
          </a:xfrm>
          <a:prstGeom prst="rect">
            <a:avLst/>
          </a:prstGeom>
          <a:solidFill>
            <a:schemeClr val="bg1">
              <a:lumMod val="85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4" name="Rectangle 23"/>
          <p:cNvSpPr/>
          <p:nvPr/>
        </p:nvSpPr>
        <p:spPr>
          <a:xfrm>
            <a:off x="1138766" y="2292351"/>
            <a:ext cx="7789334" cy="1066800"/>
          </a:xfrm>
          <a:prstGeom prst="rect">
            <a:avLst/>
          </a:prstGeom>
          <a:solidFill>
            <a:schemeClr val="bg1">
              <a:lumMod val="95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20" name="Straight Arrow Connector 19"/>
          <p:cNvCxnSpPr/>
          <p:nvPr/>
        </p:nvCxnSpPr>
        <p:spPr>
          <a:xfrm>
            <a:off x="355599" y="5734051"/>
            <a:ext cx="8636001" cy="0"/>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rot="16200000">
            <a:off x="-1448144" y="4086941"/>
            <a:ext cx="3352802" cy="246221"/>
          </a:xfrm>
          <a:prstGeom prst="rect">
            <a:avLst/>
          </a:prstGeom>
        </p:spPr>
        <p:txBody>
          <a:bodyPr wrap="square">
            <a:spAutoFit/>
          </a:bodyPr>
          <a:lstStyle/>
          <a:p>
            <a:pPr algn="ctr" defTabSz="457200"/>
            <a:r>
              <a:rPr lang="en-US" sz="1000" dirty="0">
                <a:solidFill>
                  <a:srgbClr val="595959"/>
                </a:solidFill>
                <a:latin typeface="Arial"/>
                <a:cs typeface="Arial"/>
              </a:rPr>
              <a:t>Print Speed</a:t>
            </a:r>
          </a:p>
        </p:txBody>
      </p:sp>
      <p:sp>
        <p:nvSpPr>
          <p:cNvPr id="26" name="Rectangle 25"/>
          <p:cNvSpPr/>
          <p:nvPr/>
        </p:nvSpPr>
        <p:spPr>
          <a:xfrm>
            <a:off x="364066" y="5715000"/>
            <a:ext cx="8627534" cy="246221"/>
          </a:xfrm>
          <a:prstGeom prst="rect">
            <a:avLst/>
          </a:prstGeom>
        </p:spPr>
        <p:txBody>
          <a:bodyPr wrap="square">
            <a:spAutoFit/>
          </a:bodyPr>
          <a:lstStyle/>
          <a:p>
            <a:pPr algn="ctr" defTabSz="457200"/>
            <a:r>
              <a:rPr lang="en-US" sz="1000" dirty="0">
                <a:solidFill>
                  <a:srgbClr val="595959"/>
                </a:solidFill>
                <a:latin typeface="Arial"/>
                <a:cs typeface="Arial"/>
              </a:rPr>
              <a:t>Document Volume</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249" y="4667251"/>
            <a:ext cx="1033033" cy="756459"/>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763" y="2351617"/>
            <a:ext cx="3581400" cy="800841"/>
          </a:xfrm>
          <a:prstGeom prst="rect">
            <a:avLst/>
          </a:prstGeom>
        </p:spPr>
      </p:pic>
      <p:pic>
        <p:nvPicPr>
          <p:cNvPr id="31" name="Picture 30" descr="bizhub_PRESS_125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3359150"/>
            <a:ext cx="1659466" cy="829733"/>
          </a:xfrm>
          <a:prstGeom prst="rect">
            <a:avLst/>
          </a:prstGeom>
        </p:spPr>
      </p:pic>
      <p:pic>
        <p:nvPicPr>
          <p:cNvPr id="32" name="Picture 31" descr="bizhub_PRESS_125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4349751"/>
            <a:ext cx="1659466" cy="829733"/>
          </a:xfrm>
          <a:prstGeom prst="rect">
            <a:avLst/>
          </a:prstGeom>
        </p:spPr>
      </p:pic>
      <p:sp>
        <p:nvSpPr>
          <p:cNvPr id="34" name="Rectangle 33"/>
          <p:cNvSpPr/>
          <p:nvPr/>
        </p:nvSpPr>
        <p:spPr>
          <a:xfrm>
            <a:off x="8242300" y="3045887"/>
            <a:ext cx="685800" cy="307777"/>
          </a:xfrm>
          <a:prstGeom prst="rect">
            <a:avLst/>
          </a:prstGeom>
        </p:spPr>
        <p:txBody>
          <a:bodyPr wrap="square">
            <a:spAutoFit/>
          </a:bodyPr>
          <a:lstStyle/>
          <a:p>
            <a:pPr algn="ctr" defTabSz="457200"/>
            <a:r>
              <a:rPr lang="en-US" sz="1400" b="1" dirty="0">
                <a:solidFill>
                  <a:srgbClr val="595959"/>
                </a:solidFill>
                <a:latin typeface="Arial"/>
                <a:cs typeface="Arial"/>
              </a:rPr>
              <a:t>HPP</a:t>
            </a: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8959" y="2351617"/>
            <a:ext cx="2472415" cy="800101"/>
          </a:xfrm>
          <a:prstGeom prst="rect">
            <a:avLst/>
          </a:prstGeom>
        </p:spPr>
      </p:pic>
      <p:pic>
        <p:nvPicPr>
          <p:cNvPr id="28" name="Picture 27" descr="bizhub_PRESS_C107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3301" y="4349751"/>
            <a:ext cx="1549400" cy="808383"/>
          </a:xfrm>
          <a:prstGeom prst="rect">
            <a:avLst/>
          </a:prstGeom>
        </p:spPr>
      </p:pic>
      <p:sp>
        <p:nvSpPr>
          <p:cNvPr id="39" name="Rectangle 38"/>
          <p:cNvSpPr/>
          <p:nvPr/>
        </p:nvSpPr>
        <p:spPr>
          <a:xfrm>
            <a:off x="1748366" y="3058585"/>
            <a:ext cx="2209800" cy="230832"/>
          </a:xfrm>
          <a:prstGeom prst="rect">
            <a:avLst/>
          </a:prstGeom>
        </p:spPr>
        <p:txBody>
          <a:bodyPr wrap="square">
            <a:spAutoFit/>
          </a:bodyPr>
          <a:lstStyle/>
          <a:p>
            <a:pPr algn="ctr" defTabSz="457200"/>
            <a:r>
              <a:rPr lang="en-US" sz="900" b="1" dirty="0">
                <a:solidFill>
                  <a:srgbClr val="595959"/>
                </a:solidFill>
                <a:latin typeface="Arial"/>
                <a:cs typeface="Arial"/>
              </a:rPr>
              <a:t>bizhub PRO C6100/C6085</a:t>
            </a:r>
          </a:p>
        </p:txBody>
      </p:sp>
      <p:sp>
        <p:nvSpPr>
          <p:cNvPr id="40" name="Rectangle 39"/>
          <p:cNvSpPr/>
          <p:nvPr/>
        </p:nvSpPr>
        <p:spPr>
          <a:xfrm>
            <a:off x="5211229" y="3056467"/>
            <a:ext cx="3069171" cy="230832"/>
          </a:xfrm>
          <a:prstGeom prst="rect">
            <a:avLst/>
          </a:prstGeom>
        </p:spPr>
        <p:txBody>
          <a:bodyPr wrap="square">
            <a:spAutoFit/>
          </a:bodyPr>
          <a:lstStyle/>
          <a:p>
            <a:pPr algn="ctr" defTabSz="457200"/>
            <a:r>
              <a:rPr lang="en-US" sz="900" b="1" dirty="0">
                <a:solidFill>
                  <a:srgbClr val="595959"/>
                </a:solidFill>
                <a:latin typeface="Arial"/>
                <a:cs typeface="Arial"/>
              </a:rPr>
              <a:t>bizhub PRESS 2250P</a:t>
            </a:r>
          </a:p>
        </p:txBody>
      </p:sp>
      <p:sp>
        <p:nvSpPr>
          <p:cNvPr id="41" name="Rectangle 40"/>
          <p:cNvSpPr/>
          <p:nvPr/>
        </p:nvSpPr>
        <p:spPr>
          <a:xfrm>
            <a:off x="5791200" y="4083052"/>
            <a:ext cx="1714500" cy="230832"/>
          </a:xfrm>
          <a:prstGeom prst="rect">
            <a:avLst/>
          </a:prstGeom>
        </p:spPr>
        <p:txBody>
          <a:bodyPr wrap="square">
            <a:spAutoFit/>
          </a:bodyPr>
          <a:lstStyle/>
          <a:p>
            <a:pPr algn="ctr" defTabSz="457200"/>
            <a:r>
              <a:rPr lang="en-US" sz="900" b="1" dirty="0">
                <a:solidFill>
                  <a:srgbClr val="595959"/>
                </a:solidFill>
                <a:latin typeface="Arial"/>
                <a:cs typeface="Arial"/>
              </a:rPr>
              <a:t>bizhub PRESS 6120/6136</a:t>
            </a:r>
          </a:p>
        </p:txBody>
      </p:sp>
      <p:sp>
        <p:nvSpPr>
          <p:cNvPr id="42" name="Rectangle 41"/>
          <p:cNvSpPr/>
          <p:nvPr/>
        </p:nvSpPr>
        <p:spPr>
          <a:xfrm>
            <a:off x="5943600" y="5071536"/>
            <a:ext cx="1371600" cy="230832"/>
          </a:xfrm>
          <a:prstGeom prst="rect">
            <a:avLst/>
          </a:prstGeom>
        </p:spPr>
        <p:txBody>
          <a:bodyPr wrap="square">
            <a:spAutoFit/>
          </a:bodyPr>
          <a:lstStyle/>
          <a:p>
            <a:pPr algn="ctr" defTabSz="457200"/>
            <a:r>
              <a:rPr lang="en-US" sz="900" b="1" dirty="0">
                <a:solidFill>
                  <a:srgbClr val="595959"/>
                </a:solidFill>
                <a:latin typeface="Arial"/>
                <a:cs typeface="Arial"/>
              </a:rPr>
              <a:t>bizhub PRESS 1052</a:t>
            </a:r>
          </a:p>
        </p:txBody>
      </p:sp>
      <p:sp>
        <p:nvSpPr>
          <p:cNvPr id="45" name="Rectangle 44"/>
          <p:cNvSpPr/>
          <p:nvPr/>
        </p:nvSpPr>
        <p:spPr>
          <a:xfrm>
            <a:off x="1574800" y="5099051"/>
            <a:ext cx="2692400" cy="369332"/>
          </a:xfrm>
          <a:prstGeom prst="rect">
            <a:avLst/>
          </a:prstGeom>
        </p:spPr>
        <p:txBody>
          <a:bodyPr wrap="square">
            <a:spAutoFit/>
          </a:bodyPr>
          <a:lstStyle/>
          <a:p>
            <a:pPr algn="ctr" defTabSz="457200"/>
            <a:r>
              <a:rPr lang="en-US" sz="900" b="1" dirty="0" err="1">
                <a:solidFill>
                  <a:srgbClr val="595959"/>
                </a:solidFill>
                <a:latin typeface="Arial"/>
                <a:cs typeface="Arial"/>
              </a:rPr>
              <a:t>Accurio</a:t>
            </a:r>
            <a:r>
              <a:rPr lang="en-US" sz="900" b="1" dirty="0">
                <a:solidFill>
                  <a:srgbClr val="595959"/>
                </a:solidFill>
                <a:latin typeface="Arial"/>
                <a:cs typeface="Arial"/>
              </a:rPr>
              <a:t> Press C3070-C3080-C3080P</a:t>
            </a:r>
          </a:p>
          <a:p>
            <a:pPr algn="ctr" defTabSz="457200"/>
            <a:r>
              <a:rPr lang="en-US" sz="900" b="1" dirty="0">
                <a:solidFill>
                  <a:srgbClr val="595959"/>
                </a:solidFill>
                <a:latin typeface="Arial"/>
                <a:cs typeface="Arial"/>
              </a:rPr>
              <a:t> </a:t>
            </a:r>
          </a:p>
        </p:txBody>
      </p:sp>
      <p:sp>
        <p:nvSpPr>
          <p:cNvPr id="46" name="Rectangle 45"/>
          <p:cNvSpPr/>
          <p:nvPr/>
        </p:nvSpPr>
        <p:spPr>
          <a:xfrm>
            <a:off x="351365" y="5346701"/>
            <a:ext cx="1524000" cy="230832"/>
          </a:xfrm>
          <a:prstGeom prst="rect">
            <a:avLst/>
          </a:prstGeom>
        </p:spPr>
        <p:txBody>
          <a:bodyPr wrap="square">
            <a:spAutoFit/>
          </a:bodyPr>
          <a:lstStyle/>
          <a:p>
            <a:pPr algn="ctr" defTabSz="457200"/>
            <a:r>
              <a:rPr lang="en-US" sz="900" b="1" dirty="0" err="1">
                <a:solidFill>
                  <a:srgbClr val="595959"/>
                </a:solidFill>
                <a:latin typeface="Arial"/>
                <a:cs typeface="Arial"/>
              </a:rPr>
              <a:t>Accurio</a:t>
            </a:r>
            <a:r>
              <a:rPr lang="en-US" sz="900" b="1" dirty="0">
                <a:solidFill>
                  <a:srgbClr val="595959"/>
                </a:solidFill>
                <a:latin typeface="Arial"/>
                <a:cs typeface="Arial"/>
              </a:rPr>
              <a:t> Press C3070L</a:t>
            </a:r>
          </a:p>
        </p:txBody>
      </p:sp>
      <p:sp>
        <p:nvSpPr>
          <p:cNvPr id="44" name="TextBox 15"/>
          <p:cNvSpPr txBox="1">
            <a:spLocks noChangeArrowheads="1"/>
          </p:cNvSpPr>
          <p:nvPr/>
        </p:nvSpPr>
        <p:spPr bwMode="auto">
          <a:xfrm>
            <a:off x="381000" y="1925598"/>
            <a:ext cx="4191000" cy="228600"/>
          </a:xfrm>
          <a:prstGeom prst="rect">
            <a:avLst/>
          </a:prstGeom>
          <a:noFill/>
          <a:ln w="9525" cap="flat" cmpd="sng" algn="ctr">
            <a:noFill/>
            <a:prstDash val="solid"/>
          </a:ln>
          <a:effectLst/>
          <a:extLst/>
        </p:spPr>
        <p:txBody>
          <a:bodyPr wrap="square" lIns="0" tIns="0" rIns="0" bIns="0" anchor="t" anchorCtr="0">
            <a:noAutofit/>
          </a:bodyPr>
          <a:lstStyle>
            <a:lvl1pPr defTabSz="457200" eaLnBrk="0" hangingPunct="0">
              <a:defRPr kumimoji="1">
                <a:solidFill>
                  <a:schemeClr val="tx1"/>
                </a:solidFill>
                <a:latin typeface="Arial" charset="0"/>
                <a:ea typeface="ＭＳ Ｐゴシック" pitchFamily="50" charset="-128"/>
              </a:defRPr>
            </a:lvl1pPr>
            <a:lvl2pPr marL="742950" indent="-285750" defTabSz="457200" eaLnBrk="0" hangingPunct="0">
              <a:defRPr kumimoji="1">
                <a:solidFill>
                  <a:schemeClr val="tx1"/>
                </a:solidFill>
                <a:latin typeface="Arial" charset="0"/>
                <a:ea typeface="ＭＳ Ｐゴシック" pitchFamily="50" charset="-128"/>
              </a:defRPr>
            </a:lvl2pPr>
            <a:lvl3pPr marL="1143000" indent="-228600" defTabSz="457200" eaLnBrk="0" hangingPunct="0">
              <a:defRPr kumimoji="1">
                <a:solidFill>
                  <a:schemeClr val="tx1"/>
                </a:solidFill>
                <a:latin typeface="Arial" charset="0"/>
                <a:ea typeface="ＭＳ Ｐゴシック" pitchFamily="50" charset="-128"/>
              </a:defRPr>
            </a:lvl3pPr>
            <a:lvl4pPr marL="1600200" indent="-228600" defTabSz="457200" eaLnBrk="0" hangingPunct="0">
              <a:defRPr kumimoji="1">
                <a:solidFill>
                  <a:schemeClr val="tx1"/>
                </a:solidFill>
                <a:latin typeface="Arial" charset="0"/>
                <a:ea typeface="ＭＳ Ｐゴシック" pitchFamily="50" charset="-128"/>
              </a:defRPr>
            </a:lvl4pPr>
            <a:lvl5pPr marL="2057400" indent="-228600" defTabSz="4572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defTabSz="444902" eaLnBrk="1" hangingPunct="1">
              <a:lnSpc>
                <a:spcPts val="1732"/>
              </a:lnSpc>
              <a:defRPr/>
            </a:pPr>
            <a:r>
              <a:rPr lang="en-US" altLang="ja-JP" sz="1200" dirty="0">
                <a:solidFill>
                  <a:srgbClr val="595959"/>
                </a:solidFill>
                <a:latin typeface="Arial"/>
                <a:ea typeface="ＭＳ Ｐゴシック"/>
                <a:cs typeface="Arial"/>
              </a:rPr>
              <a:t>Increased demand for higher productivity is anticipated.</a:t>
            </a:r>
          </a:p>
        </p:txBody>
      </p:sp>
      <p:sp>
        <p:nvSpPr>
          <p:cNvPr id="47" name="TextBox 46"/>
          <p:cNvSpPr txBox="1"/>
          <p:nvPr/>
        </p:nvSpPr>
        <p:spPr>
          <a:xfrm>
            <a:off x="4572000" y="1600200"/>
            <a:ext cx="4286250" cy="553998"/>
          </a:xfrm>
          <a:prstGeom prst="rect">
            <a:avLst/>
          </a:prstGeom>
          <a:noFill/>
        </p:spPr>
        <p:txBody>
          <a:bodyPr wrap="square" lIns="0" tIns="0" rIns="0" bIns="0" rtlCol="0">
            <a:spAutoFit/>
          </a:bodyPr>
          <a:lstStyle/>
          <a:p>
            <a:pPr algn="ctr" defTabSz="444902">
              <a:defRPr/>
            </a:pPr>
            <a:r>
              <a:rPr lang="en-US" altLang="ja-JP" sz="1200" dirty="0">
                <a:solidFill>
                  <a:srgbClr val="595959"/>
                </a:solidFill>
                <a:latin typeface="Arial"/>
                <a:cs typeface="Arial"/>
              </a:rPr>
              <a:t>The bizhub PRESS color and monochrome lineup is the optimal choice in markets with increased competition due </a:t>
            </a:r>
            <a:br>
              <a:rPr lang="en-US" altLang="ja-JP" sz="1200" dirty="0">
                <a:solidFill>
                  <a:srgbClr val="595959"/>
                </a:solidFill>
                <a:latin typeface="Arial"/>
                <a:cs typeface="Arial"/>
              </a:rPr>
            </a:br>
            <a:r>
              <a:rPr lang="en-US" altLang="ja-JP" sz="1200" dirty="0">
                <a:solidFill>
                  <a:srgbClr val="595959"/>
                </a:solidFill>
                <a:latin typeface="Arial"/>
                <a:cs typeface="Arial"/>
              </a:rPr>
              <a:t>to high volume needs and decreased total print revenue.</a:t>
            </a:r>
            <a:endParaRPr lang="ja-JP" altLang="ja-JP" sz="1200" dirty="0">
              <a:solidFill>
                <a:srgbClr val="595959"/>
              </a:solidFill>
              <a:latin typeface="Arial"/>
              <a:cs typeface="Arial"/>
            </a:endParaRPr>
          </a:p>
        </p:txBody>
      </p:sp>
      <p:sp>
        <p:nvSpPr>
          <p:cNvPr id="48" name="Rectangle 47"/>
          <p:cNvSpPr/>
          <p:nvPr/>
        </p:nvSpPr>
        <p:spPr>
          <a:xfrm>
            <a:off x="7467600" y="4038600"/>
            <a:ext cx="685800" cy="307777"/>
          </a:xfrm>
          <a:prstGeom prst="rect">
            <a:avLst/>
          </a:prstGeom>
        </p:spPr>
        <p:txBody>
          <a:bodyPr wrap="square">
            <a:spAutoFit/>
          </a:bodyPr>
          <a:lstStyle/>
          <a:p>
            <a:pPr algn="ctr" defTabSz="457200"/>
            <a:r>
              <a:rPr lang="en-US" sz="1400" b="1" dirty="0">
                <a:solidFill>
                  <a:srgbClr val="595959"/>
                </a:solidFill>
                <a:latin typeface="Arial"/>
                <a:cs typeface="Arial"/>
              </a:rPr>
              <a:t>MPP</a:t>
            </a:r>
          </a:p>
        </p:txBody>
      </p:sp>
      <p:sp>
        <p:nvSpPr>
          <p:cNvPr id="49" name="Rectangle 48"/>
          <p:cNvSpPr/>
          <p:nvPr/>
        </p:nvSpPr>
        <p:spPr>
          <a:xfrm>
            <a:off x="7162800" y="5410200"/>
            <a:ext cx="685800" cy="307777"/>
          </a:xfrm>
          <a:prstGeom prst="rect">
            <a:avLst/>
          </a:prstGeom>
        </p:spPr>
        <p:txBody>
          <a:bodyPr wrap="square">
            <a:spAutoFit/>
          </a:bodyPr>
          <a:lstStyle/>
          <a:p>
            <a:pPr algn="ctr" defTabSz="457200"/>
            <a:r>
              <a:rPr lang="en-US" sz="1400" b="1" dirty="0">
                <a:solidFill>
                  <a:srgbClr val="595959"/>
                </a:solidFill>
                <a:latin typeface="Arial"/>
                <a:cs typeface="Arial"/>
              </a:rPr>
              <a:t>LPP</a:t>
            </a:r>
          </a:p>
        </p:txBody>
      </p:sp>
      <p:cxnSp>
        <p:nvCxnSpPr>
          <p:cNvPr id="8" name="Straight Connector 7"/>
          <p:cNvCxnSpPr/>
          <p:nvPr/>
        </p:nvCxnSpPr>
        <p:spPr>
          <a:xfrm>
            <a:off x="4495800" y="2286000"/>
            <a:ext cx="0" cy="3429000"/>
          </a:xfrm>
          <a:prstGeom prst="line">
            <a:avLst/>
          </a:prstGeom>
          <a:ln>
            <a:solidFill>
              <a:srgbClr val="595959"/>
            </a:solidFill>
            <a:prstDash val="dash"/>
          </a:ln>
          <a:effectLst/>
        </p:spPr>
        <p:style>
          <a:lnRef idx="2">
            <a:schemeClr val="accent1"/>
          </a:lnRef>
          <a:fillRef idx="0">
            <a:schemeClr val="accent1"/>
          </a:fillRef>
          <a:effectRef idx="1">
            <a:schemeClr val="accent1"/>
          </a:effectRef>
          <a:fontRef idx="minor">
            <a:schemeClr val="tx1"/>
          </a:fontRef>
        </p:style>
      </p:cxnSp>
      <p:pic>
        <p:nvPicPr>
          <p:cNvPr id="33" name="Picture 32" descr="bizhub_PRO_95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0" y="4730751"/>
            <a:ext cx="1261533" cy="704357"/>
          </a:xfrm>
          <a:prstGeom prst="rect">
            <a:avLst/>
          </a:prstGeom>
        </p:spPr>
      </p:pic>
      <p:sp>
        <p:nvSpPr>
          <p:cNvPr id="43" name="Rectangle 42"/>
          <p:cNvSpPr/>
          <p:nvPr/>
        </p:nvSpPr>
        <p:spPr>
          <a:xfrm>
            <a:off x="4487330" y="5397501"/>
            <a:ext cx="1600200" cy="230832"/>
          </a:xfrm>
          <a:prstGeom prst="rect">
            <a:avLst/>
          </a:prstGeom>
        </p:spPr>
        <p:txBody>
          <a:bodyPr wrap="square">
            <a:spAutoFit/>
          </a:bodyPr>
          <a:lstStyle/>
          <a:p>
            <a:pPr algn="ctr" defTabSz="457200"/>
            <a:r>
              <a:rPr lang="en-US" sz="900" b="1" dirty="0">
                <a:solidFill>
                  <a:srgbClr val="595959"/>
                </a:solidFill>
                <a:latin typeface="Arial"/>
                <a:cs typeface="Arial"/>
              </a:rPr>
              <a:t>bizhub PRO 1100</a:t>
            </a:r>
          </a:p>
        </p:txBody>
      </p:sp>
      <p:pic>
        <p:nvPicPr>
          <p:cNvPr id="1026" name="Picture 2" descr="http://www.buyerslab.com/bliq/images/seals/PRO2015Larg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 y="6019800"/>
            <a:ext cx="582209" cy="71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9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12" y="4770799"/>
            <a:ext cx="4162425" cy="142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konicaminolta.eu/fileadmin/content/eu/Measuring_Instruments/2_Products/3_Graphic_Arts/5_FD-9/Introduction/FD-9.jpg"/>
          <p:cNvPicPr>
            <a:picLocks noChangeAspect="1" noChangeArrowheads="1"/>
          </p:cNvPicPr>
          <p:nvPr/>
        </p:nvPicPr>
        <p:blipFill rotWithShape="1">
          <a:blip r:embed="rId4">
            <a:extLst>
              <a:ext uri="{28A0092B-C50C-407E-A947-70E740481C1C}">
                <a14:useLocalDpi xmlns:a14="http://schemas.microsoft.com/office/drawing/2010/main" val="0"/>
              </a:ext>
            </a:extLst>
          </a:blip>
          <a:srcRect r="9881"/>
          <a:stretch/>
        </p:blipFill>
        <p:spPr bwMode="auto">
          <a:xfrm>
            <a:off x="3657600" y="2133545"/>
            <a:ext cx="5486400" cy="334838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20624" y="1033272"/>
            <a:ext cx="8024554"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7DC5"/>
                </a:solidFill>
                <a:latin typeface="Arial"/>
                <a:cs typeface="Arial"/>
              </a:rPr>
              <a:t>FD-9  Auto Scan Spectrophotometer</a:t>
            </a:r>
          </a:p>
        </p:txBody>
      </p:sp>
      <p:sp>
        <p:nvSpPr>
          <p:cNvPr id="6" name="Content Placeholder 4"/>
          <p:cNvSpPr txBox="1">
            <a:spLocks/>
          </p:cNvSpPr>
          <p:nvPr/>
        </p:nvSpPr>
        <p:spPr bwMode="auto">
          <a:xfrm>
            <a:off x="1655064" y="1563624"/>
            <a:ext cx="5139268"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dirty="0">
                <a:solidFill>
                  <a:prstClr val="black">
                    <a:lumMod val="65000"/>
                    <a:lumOff val="35000"/>
                  </a:prstClr>
                </a:solidFill>
                <a:latin typeface="Arial" charset="0"/>
                <a:cs typeface="Arial" charset="0"/>
              </a:rPr>
              <a:t>Fast, Versatile and Connected</a:t>
            </a:r>
          </a:p>
        </p:txBody>
      </p:sp>
      <p:sp>
        <p:nvSpPr>
          <p:cNvPr id="4" name="Rectangle 3"/>
          <p:cNvSpPr/>
          <p:nvPr/>
        </p:nvSpPr>
        <p:spPr>
          <a:xfrm>
            <a:off x="533400" y="2438400"/>
            <a:ext cx="3810000" cy="2062103"/>
          </a:xfrm>
          <a:prstGeom prst="rect">
            <a:avLst/>
          </a:prstGeom>
        </p:spPr>
        <p:txBody>
          <a:bodyPr wrap="square">
            <a:spAutoFit/>
          </a:bodyPr>
          <a:lstStyle/>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Industry leading color management</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High Speed Spot Color Measurements</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Full target scanning</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No Format/Target Restrictions</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Measurement Utility Software</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Use with Multiple Devices</a:t>
            </a:r>
          </a:p>
          <a:p>
            <a:pPr marL="241300" marR="62865" indent="-228600">
              <a:buClr>
                <a:srgbClr val="007DC5"/>
              </a:buClr>
              <a:buFont typeface="Arial"/>
              <a:buChar char="•"/>
              <a:tabLst>
                <a:tab pos="241300" algn="l"/>
              </a:tabLst>
            </a:pPr>
            <a:r>
              <a:rPr lang="en-US" sz="1600" spc="-5" dirty="0">
                <a:solidFill>
                  <a:prstClr val="black">
                    <a:lumMod val="65000"/>
                    <a:lumOff val="35000"/>
                  </a:prstClr>
                </a:solidFill>
                <a:latin typeface="Arial"/>
                <a:cs typeface="Arial"/>
              </a:rPr>
              <a:t>Auto sheet feeder </a:t>
            </a:r>
            <a:endParaRPr lang="en-US" sz="1600" spc="15" dirty="0">
              <a:solidFill>
                <a:prstClr val="black">
                  <a:lumMod val="65000"/>
                  <a:lumOff val="35000"/>
                </a:prstClr>
              </a:solidFill>
              <a:latin typeface="Arial"/>
              <a:cs typeface="Arial"/>
            </a:endParaRPr>
          </a:p>
        </p:txBody>
      </p:sp>
    </p:spTree>
    <p:extLst>
      <p:ext uri="{BB962C8B-B14F-4D97-AF65-F5344CB8AC3E}">
        <p14:creationId xmlns:p14="http://schemas.microsoft.com/office/powerpoint/2010/main" val="7586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0624" y="1033272"/>
            <a:ext cx="39624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Wide Format Solutions</a:t>
            </a:r>
          </a:p>
        </p:txBody>
      </p:sp>
      <p:sp>
        <p:nvSpPr>
          <p:cNvPr id="11" name="Content Placeholder 4"/>
          <p:cNvSpPr txBox="1">
            <a:spLocks/>
          </p:cNvSpPr>
          <p:nvPr/>
        </p:nvSpPr>
        <p:spPr bwMode="auto">
          <a:xfrm>
            <a:off x="534924" y="1568540"/>
            <a:ext cx="3733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b="1" dirty="0">
                <a:solidFill>
                  <a:srgbClr val="595959"/>
                </a:solidFill>
                <a:latin typeface="Arial" charset="0"/>
                <a:cs typeface="Arial" charset="0"/>
              </a:rPr>
              <a:t>Signage</a:t>
            </a:r>
          </a:p>
        </p:txBody>
      </p:sp>
      <p:sp>
        <p:nvSpPr>
          <p:cNvPr id="3" name="Rectangle 2"/>
          <p:cNvSpPr/>
          <p:nvPr/>
        </p:nvSpPr>
        <p:spPr>
          <a:xfrm>
            <a:off x="361949" y="2133600"/>
            <a:ext cx="4339087" cy="3431709"/>
          </a:xfrm>
          <a:prstGeom prst="rect">
            <a:avLst/>
          </a:prstGeom>
        </p:spPr>
        <p:txBody>
          <a:bodyPr wrap="square">
            <a:spAutoFit/>
          </a:bodyPr>
          <a:lstStyle/>
          <a:p>
            <a:pPr marL="469265" lvl="1" indent="-223520">
              <a:spcBef>
                <a:spcPts val="600"/>
              </a:spcBef>
              <a:buClr>
                <a:srgbClr val="0B266B"/>
              </a:buClr>
              <a:buFont typeface="Arial"/>
              <a:buChar char="•"/>
              <a:tabLst>
                <a:tab pos="469900" algn="l"/>
              </a:tabLst>
            </a:pPr>
            <a:r>
              <a:rPr lang="en-US" sz="1600" b="1" spc="-5" dirty="0">
                <a:solidFill>
                  <a:prstClr val="white">
                    <a:lumMod val="50000"/>
                  </a:prstClr>
                </a:solidFill>
                <a:latin typeface="Arial"/>
                <a:cs typeface="Arial"/>
              </a:rPr>
              <a:t>EFI H1625 / EFI H2000</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Prints four color plus white on an extended range of flexible and rigid substrates</a:t>
            </a:r>
          </a:p>
          <a:p>
            <a:pPr marL="469265" lvl="1" indent="-223520">
              <a:spcBef>
                <a:spcPts val="600"/>
              </a:spcBef>
              <a:buClr>
                <a:srgbClr val="0B266B"/>
              </a:buClr>
              <a:buFont typeface="Arial"/>
              <a:buChar char="•"/>
              <a:tabLst>
                <a:tab pos="469900" algn="l"/>
              </a:tabLst>
            </a:pPr>
            <a:r>
              <a:rPr lang="en-US" sz="1600" dirty="0">
                <a:solidFill>
                  <a:prstClr val="white">
                    <a:lumMod val="50000"/>
                  </a:prstClr>
                </a:solidFill>
                <a:latin typeface="Arial"/>
                <a:cs typeface="Arial"/>
              </a:rPr>
              <a:t>Near photographic image quality, saturated colors and smooth color gradations with true eight-level variable drop grayscale print capability to increase your customer satisfaction</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Ease of use &amp; maintenance</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LED Lamp Technology</a:t>
            </a:r>
          </a:p>
          <a:p>
            <a:pPr marL="469265" lvl="1" indent="-223520">
              <a:spcBef>
                <a:spcPts val="600"/>
              </a:spcBef>
              <a:buClr>
                <a:srgbClr val="0B266B"/>
              </a:buClr>
              <a:buFont typeface="Arial"/>
              <a:buChar char="•"/>
              <a:tabLst>
                <a:tab pos="469900" algn="l"/>
              </a:tabLst>
            </a:pPr>
            <a:r>
              <a:rPr lang="en-US" sz="1600" spc="-5" dirty="0">
                <a:solidFill>
                  <a:prstClr val="white">
                    <a:lumMod val="50000"/>
                  </a:prstClr>
                </a:solidFill>
                <a:latin typeface="Arial"/>
                <a:cs typeface="Arial"/>
              </a:rPr>
              <a:t>Low operating cost</a:t>
            </a:r>
            <a:endParaRPr lang="en-US" sz="1600" dirty="0">
              <a:solidFill>
                <a:prstClr val="white">
                  <a:lumMod val="50000"/>
                </a:prstClr>
              </a:solidFill>
              <a:latin typeface="Arial"/>
              <a:cs typeface="Aria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429000"/>
            <a:ext cx="4343400" cy="229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88864" y="1143000"/>
            <a:ext cx="2986088"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37922"/>
            <a:ext cx="188595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8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0624" y="1033272"/>
            <a:ext cx="39624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Wide Format Solutions</a:t>
            </a:r>
          </a:p>
        </p:txBody>
      </p:sp>
      <p:sp>
        <p:nvSpPr>
          <p:cNvPr id="11" name="Content Placeholder 4"/>
          <p:cNvSpPr txBox="1">
            <a:spLocks/>
          </p:cNvSpPr>
          <p:nvPr/>
        </p:nvSpPr>
        <p:spPr bwMode="auto">
          <a:xfrm>
            <a:off x="534924" y="1582933"/>
            <a:ext cx="3733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b="1" dirty="0">
                <a:solidFill>
                  <a:srgbClr val="595959"/>
                </a:solidFill>
                <a:latin typeface="Arial" charset="0"/>
                <a:cs typeface="Arial" charset="0"/>
              </a:rPr>
              <a:t>Reprographics/Poster Printing</a:t>
            </a:r>
          </a:p>
        </p:txBody>
      </p:sp>
      <p:sp>
        <p:nvSpPr>
          <p:cNvPr id="3" name="Rectangle 2"/>
          <p:cNvSpPr/>
          <p:nvPr/>
        </p:nvSpPr>
        <p:spPr>
          <a:xfrm>
            <a:off x="232280" y="2177965"/>
            <a:ext cx="4339087" cy="3231654"/>
          </a:xfrm>
          <a:prstGeom prst="rect">
            <a:avLst/>
          </a:prstGeom>
        </p:spPr>
        <p:txBody>
          <a:bodyPr wrap="square">
            <a:spAutoFit/>
          </a:bodyPr>
          <a:lstStyle/>
          <a:p>
            <a:pPr marL="245745" lvl="1">
              <a:spcBef>
                <a:spcPts val="600"/>
              </a:spcBef>
              <a:buClr>
                <a:srgbClr val="0B266B"/>
              </a:buClr>
              <a:tabLst>
                <a:tab pos="469900" algn="l"/>
              </a:tabLst>
            </a:pPr>
            <a:r>
              <a:rPr lang="en-US" sz="1600" b="1" i="1" spc="-5" dirty="0">
                <a:solidFill>
                  <a:srgbClr val="0070C0"/>
                </a:solidFill>
                <a:latin typeface="Arial"/>
                <a:cs typeface="Arial"/>
              </a:rPr>
              <a:t>Full line of HP </a:t>
            </a:r>
            <a:r>
              <a:rPr lang="en-US" sz="1600" b="1" i="1" spc="-5" dirty="0" err="1">
                <a:solidFill>
                  <a:srgbClr val="0070C0"/>
                </a:solidFill>
                <a:latin typeface="Arial"/>
                <a:cs typeface="Arial"/>
              </a:rPr>
              <a:t>DesignJet</a:t>
            </a:r>
            <a:r>
              <a:rPr lang="en-US" sz="1600" b="1" i="1" spc="-5" dirty="0">
                <a:solidFill>
                  <a:srgbClr val="0070C0"/>
                </a:solidFill>
                <a:latin typeface="Arial"/>
                <a:cs typeface="Arial"/>
              </a:rPr>
              <a:t> and </a:t>
            </a:r>
            <a:r>
              <a:rPr lang="en-US" sz="1600" b="1" i="1" spc="-5" dirty="0" err="1">
                <a:solidFill>
                  <a:srgbClr val="0070C0"/>
                </a:solidFill>
                <a:latin typeface="Arial"/>
                <a:cs typeface="Arial"/>
              </a:rPr>
              <a:t>PageWide</a:t>
            </a:r>
            <a:r>
              <a:rPr lang="en-US" sz="1600" b="1" i="1" spc="-5" dirty="0">
                <a:solidFill>
                  <a:srgbClr val="0070C0"/>
                </a:solidFill>
                <a:latin typeface="Arial"/>
                <a:cs typeface="Arial"/>
              </a:rPr>
              <a:t> XL Technology </a:t>
            </a:r>
          </a:p>
          <a:p>
            <a:pPr marL="245745" lvl="1">
              <a:spcBef>
                <a:spcPts val="600"/>
              </a:spcBef>
              <a:buClr>
                <a:srgbClr val="0B266B"/>
              </a:buClr>
              <a:tabLst>
                <a:tab pos="469900" algn="l"/>
              </a:tabLst>
            </a:pPr>
            <a:endParaRPr lang="en-US" sz="1600" b="1" i="1" spc="-5" dirty="0">
              <a:solidFill>
                <a:prstClr val="white">
                  <a:lumMod val="50000"/>
                </a:prstClr>
              </a:solidFill>
              <a:latin typeface="Arial"/>
              <a:cs typeface="Arial"/>
            </a:endParaRPr>
          </a:p>
          <a:p>
            <a:pPr marL="469265" lvl="1" indent="-223520">
              <a:spcBef>
                <a:spcPts val="600"/>
              </a:spcBef>
              <a:buClr>
                <a:srgbClr val="0B266B"/>
              </a:buClr>
              <a:buFont typeface="Arial"/>
              <a:buChar char="•"/>
              <a:tabLst>
                <a:tab pos="469900" algn="l"/>
              </a:tabLst>
            </a:pPr>
            <a:r>
              <a:rPr lang="en-US" sz="1400" spc="-5" dirty="0">
                <a:solidFill>
                  <a:prstClr val="white">
                    <a:lumMod val="50000"/>
                  </a:prstClr>
                </a:solidFill>
                <a:latin typeface="Arial"/>
                <a:cs typeface="Arial"/>
              </a:rPr>
              <a:t>From 12 color Photo Production to the highest quality 4 color technical device at the highest speeds available on the market.</a:t>
            </a:r>
          </a:p>
          <a:p>
            <a:pPr marL="469265" lvl="1" indent="-223520">
              <a:spcBef>
                <a:spcPts val="600"/>
              </a:spcBef>
              <a:buClr>
                <a:srgbClr val="0B266B"/>
              </a:buClr>
              <a:buFont typeface="Arial"/>
              <a:buChar char="•"/>
              <a:tabLst>
                <a:tab pos="469900" algn="l"/>
              </a:tabLst>
            </a:pPr>
            <a:r>
              <a:rPr lang="en-US" sz="1400" spc="-5" dirty="0">
                <a:solidFill>
                  <a:prstClr val="white">
                    <a:lumMod val="50000"/>
                  </a:prstClr>
                </a:solidFill>
                <a:latin typeface="Arial"/>
                <a:cs typeface="Arial"/>
              </a:rPr>
              <a:t>HP </a:t>
            </a:r>
            <a:r>
              <a:rPr lang="en-US" sz="1400" spc="-5" dirty="0" err="1">
                <a:solidFill>
                  <a:prstClr val="white">
                    <a:lumMod val="50000"/>
                  </a:prstClr>
                </a:solidFill>
                <a:latin typeface="Arial"/>
                <a:cs typeface="Arial"/>
              </a:rPr>
              <a:t>Pagewide</a:t>
            </a:r>
            <a:r>
              <a:rPr lang="en-US" sz="1400" spc="-5" dirty="0">
                <a:solidFill>
                  <a:prstClr val="white">
                    <a:lumMod val="50000"/>
                  </a:prstClr>
                </a:solidFill>
                <a:latin typeface="Arial"/>
                <a:cs typeface="Arial"/>
              </a:rPr>
              <a:t> is the most cost effective device on the market allowing customers to print color for virtually the same price as black and white.</a:t>
            </a:r>
          </a:p>
          <a:p>
            <a:pPr marL="469265" lvl="1" indent="-223520">
              <a:spcBef>
                <a:spcPts val="600"/>
              </a:spcBef>
              <a:buClr>
                <a:srgbClr val="0B266B"/>
              </a:buClr>
              <a:buFont typeface="Arial"/>
              <a:buChar char="•"/>
              <a:tabLst>
                <a:tab pos="469900" algn="l"/>
              </a:tabLst>
            </a:pPr>
            <a:r>
              <a:rPr lang="en-US" sz="1400" spc="-5" dirty="0">
                <a:solidFill>
                  <a:prstClr val="white">
                    <a:lumMod val="50000"/>
                  </a:prstClr>
                </a:solidFill>
                <a:latin typeface="Arial"/>
                <a:cs typeface="Arial"/>
              </a:rPr>
              <a:t>Ease of use &amp; maintenance</a:t>
            </a:r>
          </a:p>
          <a:p>
            <a:pPr marL="469265" lvl="1" indent="-223520">
              <a:spcBef>
                <a:spcPts val="600"/>
              </a:spcBef>
              <a:buClr>
                <a:srgbClr val="0B266B"/>
              </a:buClr>
              <a:buFont typeface="Arial"/>
              <a:buChar char="•"/>
              <a:tabLst>
                <a:tab pos="469900" algn="l"/>
              </a:tabLst>
            </a:pPr>
            <a:r>
              <a:rPr lang="en-US" sz="1400" spc="-5" dirty="0">
                <a:solidFill>
                  <a:prstClr val="white">
                    <a:lumMod val="50000"/>
                  </a:prstClr>
                </a:solidFill>
                <a:latin typeface="Arial"/>
                <a:cs typeface="Arial"/>
              </a:rPr>
              <a:t>Zero warm up time / Low operating cost</a:t>
            </a:r>
          </a:p>
          <a:p>
            <a:pPr marL="469265" lvl="1" indent="-223520">
              <a:spcBef>
                <a:spcPts val="600"/>
              </a:spcBef>
              <a:buClr>
                <a:srgbClr val="0B266B"/>
              </a:buClr>
              <a:buFont typeface="Arial"/>
              <a:buChar char="•"/>
              <a:tabLst>
                <a:tab pos="469900" algn="l"/>
              </a:tabLst>
            </a:pPr>
            <a:r>
              <a:rPr lang="en-US" sz="1400" spc="-5" dirty="0">
                <a:solidFill>
                  <a:prstClr val="white">
                    <a:lumMod val="50000"/>
                  </a:prstClr>
                </a:solidFill>
                <a:latin typeface="Arial"/>
                <a:cs typeface="Arial"/>
              </a:rPr>
              <a:t>Never Stop on the XL – Hot Swap Inks</a:t>
            </a:r>
            <a:endParaRPr lang="en-US" sz="1400" dirty="0">
              <a:solidFill>
                <a:prstClr val="white">
                  <a:lumMod val="50000"/>
                </a:prstClr>
              </a:solidFill>
              <a:latin typeface="Arial"/>
              <a:cs typeface="Aria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57800" y="3657600"/>
            <a:ext cx="1447800" cy="1034007"/>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41572" y="3342785"/>
            <a:ext cx="1388052" cy="11192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7074" y="4501664"/>
            <a:ext cx="1967799" cy="131334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8724" y="4736530"/>
            <a:ext cx="2569048" cy="1267377"/>
          </a:xfrm>
          <a:prstGeom prst="rect">
            <a:avLst/>
          </a:prstGeom>
        </p:spPr>
      </p:pic>
      <p:sp>
        <p:nvSpPr>
          <p:cNvPr id="4" name="AutoShape 2" descr="Image result for hp z6800 brochure"/>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945941"/>
            <a:ext cx="2466975" cy="125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82123" y="3638431"/>
            <a:ext cx="1199153" cy="253916"/>
          </a:xfrm>
          <a:prstGeom prst="rect">
            <a:avLst/>
          </a:prstGeom>
        </p:spPr>
        <p:txBody>
          <a:bodyPr wrap="square">
            <a:spAutoFit/>
          </a:bodyPr>
          <a:lstStyle/>
          <a:p>
            <a:pPr algn="ctr"/>
            <a:r>
              <a:rPr lang="en-US" sz="1050" dirty="0">
                <a:solidFill>
                  <a:schemeClr val="tx1">
                    <a:lumMod val="50000"/>
                    <a:lumOff val="50000"/>
                  </a:schemeClr>
                </a:solidFill>
                <a:latin typeface="Arial" panose="020B0604020202020204" pitchFamily="34" charset="0"/>
                <a:cs typeface="Arial" panose="020B0604020202020204" pitchFamily="34" charset="0"/>
              </a:rPr>
              <a:t>XL 4000</a:t>
            </a:r>
          </a:p>
        </p:txBody>
      </p:sp>
      <p:sp>
        <p:nvSpPr>
          <p:cNvPr id="13" name="Rectangle 12"/>
          <p:cNvSpPr/>
          <p:nvPr/>
        </p:nvSpPr>
        <p:spPr>
          <a:xfrm>
            <a:off x="7680944" y="3342785"/>
            <a:ext cx="688009" cy="253916"/>
          </a:xfrm>
          <a:prstGeom prst="rect">
            <a:avLst/>
          </a:prstGeom>
        </p:spPr>
        <p:txBody>
          <a:bodyPr wrap="none">
            <a:spAutoFit/>
          </a:bodyPr>
          <a:lstStyle/>
          <a:p>
            <a:pPr algn="ctr"/>
            <a:r>
              <a:rPr lang="en-US" sz="1050" dirty="0">
                <a:solidFill>
                  <a:schemeClr val="tx1">
                    <a:lumMod val="50000"/>
                    <a:lumOff val="50000"/>
                  </a:schemeClr>
                </a:solidFill>
                <a:latin typeface="Arial" panose="020B0604020202020204" pitchFamily="34" charset="0"/>
                <a:cs typeface="Arial" panose="020B0604020202020204" pitchFamily="34" charset="0"/>
              </a:rPr>
              <a:t>XL 4500</a:t>
            </a:r>
          </a:p>
        </p:txBody>
      </p:sp>
      <p:sp>
        <p:nvSpPr>
          <p:cNvPr id="14" name="Rectangle 13"/>
          <p:cNvSpPr/>
          <p:nvPr/>
        </p:nvSpPr>
        <p:spPr>
          <a:xfrm>
            <a:off x="7716970" y="4501664"/>
            <a:ext cx="688009" cy="253916"/>
          </a:xfrm>
          <a:prstGeom prst="rect">
            <a:avLst/>
          </a:prstGeom>
        </p:spPr>
        <p:txBody>
          <a:bodyPr wrap="none">
            <a:spAutoFit/>
          </a:bodyPr>
          <a:lstStyle/>
          <a:p>
            <a:pPr algn="ctr"/>
            <a:r>
              <a:rPr lang="en-US" sz="1050" dirty="0">
                <a:solidFill>
                  <a:schemeClr val="tx1">
                    <a:lumMod val="50000"/>
                    <a:lumOff val="50000"/>
                  </a:schemeClr>
                </a:solidFill>
                <a:latin typeface="Arial" panose="020B0604020202020204" pitchFamily="34" charset="0"/>
                <a:cs typeface="Arial" panose="020B0604020202020204" pitchFamily="34" charset="0"/>
              </a:rPr>
              <a:t>XL 5000</a:t>
            </a:r>
          </a:p>
        </p:txBody>
      </p:sp>
      <p:sp>
        <p:nvSpPr>
          <p:cNvPr id="15" name="Rectangle 14"/>
          <p:cNvSpPr/>
          <p:nvPr/>
        </p:nvSpPr>
        <p:spPr>
          <a:xfrm>
            <a:off x="5038119" y="4779937"/>
            <a:ext cx="688009" cy="253916"/>
          </a:xfrm>
          <a:prstGeom prst="rect">
            <a:avLst/>
          </a:prstGeom>
        </p:spPr>
        <p:txBody>
          <a:bodyPr wrap="none">
            <a:spAutoFit/>
          </a:bodyPr>
          <a:lstStyle/>
          <a:p>
            <a:pPr algn="ctr"/>
            <a:r>
              <a:rPr lang="en-US" sz="1050" dirty="0">
                <a:solidFill>
                  <a:schemeClr val="tx1">
                    <a:lumMod val="50000"/>
                    <a:lumOff val="50000"/>
                  </a:schemeClr>
                </a:solidFill>
                <a:latin typeface="Arial" panose="020B0604020202020204" pitchFamily="34" charset="0"/>
                <a:cs typeface="Arial" panose="020B0604020202020204" pitchFamily="34" charset="0"/>
              </a:rPr>
              <a:t>XL 8000</a:t>
            </a:r>
          </a:p>
        </p:txBody>
      </p:sp>
      <p:sp>
        <p:nvSpPr>
          <p:cNvPr id="16" name="TextBox 15"/>
          <p:cNvSpPr txBox="1"/>
          <p:nvPr/>
        </p:nvSpPr>
        <p:spPr>
          <a:xfrm>
            <a:off x="6400799" y="1642241"/>
            <a:ext cx="1881547" cy="253916"/>
          </a:xfrm>
          <a:prstGeom prst="rect">
            <a:avLst/>
          </a:prstGeom>
          <a:noFill/>
        </p:spPr>
        <p:txBody>
          <a:bodyPr wrap="square" rtlCol="0">
            <a:spAutoFit/>
          </a:bodyPr>
          <a:lstStyle/>
          <a:p>
            <a:pPr algn="ctr"/>
            <a:r>
              <a:rPr lang="en-US" sz="1050" dirty="0" err="1">
                <a:solidFill>
                  <a:schemeClr val="tx1">
                    <a:lumMod val="50000"/>
                    <a:lumOff val="50000"/>
                  </a:schemeClr>
                </a:solidFill>
                <a:latin typeface="Arial" panose="020B0604020202020204" pitchFamily="34" charset="0"/>
                <a:cs typeface="Arial" panose="020B0604020202020204" pitchFamily="34" charset="0"/>
              </a:rPr>
              <a:t>DesignJet</a:t>
            </a:r>
            <a:r>
              <a:rPr lang="en-US" sz="1050" dirty="0">
                <a:solidFill>
                  <a:schemeClr val="tx1">
                    <a:lumMod val="50000"/>
                    <a:lumOff val="50000"/>
                  </a:schemeClr>
                </a:solidFill>
                <a:latin typeface="Arial" panose="020B0604020202020204" pitchFamily="34" charset="0"/>
                <a:cs typeface="Arial" panose="020B0604020202020204" pitchFamily="34" charset="0"/>
              </a:rPr>
              <a:t> z6800</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7783" y="126809"/>
            <a:ext cx="1214217" cy="90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381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48390" y="4044951"/>
            <a:ext cx="2836480" cy="20193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3692" y="251360"/>
            <a:ext cx="1954729" cy="781912"/>
          </a:xfrm>
          <a:prstGeom prst="rect">
            <a:avLst/>
          </a:prstGeom>
        </p:spPr>
      </p:pic>
      <p:sp>
        <p:nvSpPr>
          <p:cNvPr id="4" name="TextBox 3"/>
          <p:cNvSpPr txBox="1"/>
          <p:nvPr/>
        </p:nvSpPr>
        <p:spPr>
          <a:xfrm>
            <a:off x="447230" y="1981200"/>
            <a:ext cx="5638800" cy="1569660"/>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Konica Minolta Represents the full line of COLEX Flatbed Cutting Systems.</a:t>
            </a:r>
          </a:p>
          <a:p>
            <a:pPr marL="285750" indent="-285750">
              <a:buClr>
                <a:srgbClr val="0070C0"/>
              </a:buClr>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POP Displays</a:t>
            </a:r>
          </a:p>
          <a:p>
            <a:pPr marL="285750" indent="-285750">
              <a:buClr>
                <a:srgbClr val="0070C0"/>
              </a:buClr>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Create Custom Boxes</a:t>
            </a:r>
          </a:p>
          <a:p>
            <a:pPr marL="285750" indent="-285750">
              <a:buClr>
                <a:srgbClr val="0070C0"/>
              </a:buClr>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Routing </a:t>
            </a:r>
          </a:p>
          <a:p>
            <a:pPr marL="285750" indent="-285750">
              <a:buClr>
                <a:srgbClr val="0070C0"/>
              </a:buClr>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Kiss cutting for Vinyl Banners and Wall Graphics</a:t>
            </a:r>
          </a:p>
        </p:txBody>
      </p:sp>
      <p:sp>
        <p:nvSpPr>
          <p:cNvPr id="12" name="Rounded Rectangle 11"/>
          <p:cNvSpPr/>
          <p:nvPr/>
        </p:nvSpPr>
        <p:spPr>
          <a:xfrm>
            <a:off x="420624" y="1033272"/>
            <a:ext cx="3962400" cy="53374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400" b="1" dirty="0">
                <a:solidFill>
                  <a:srgbClr val="007DC5"/>
                </a:solidFill>
                <a:latin typeface="Arial"/>
                <a:cs typeface="Arial"/>
              </a:rPr>
              <a:t>Wide Format Solutions</a:t>
            </a:r>
          </a:p>
        </p:txBody>
      </p:sp>
      <p:sp>
        <p:nvSpPr>
          <p:cNvPr id="13" name="Title 1"/>
          <p:cNvSpPr txBox="1">
            <a:spLocks/>
          </p:cNvSpPr>
          <p:nvPr/>
        </p:nvSpPr>
        <p:spPr>
          <a:xfrm>
            <a:off x="6523640" y="908655"/>
            <a:ext cx="2754702" cy="277018"/>
          </a:xfrm>
          <a:prstGeom prst="rect">
            <a:avLst/>
          </a:prstGeom>
        </p:spPr>
        <p:txBody>
          <a:bodyPr vert="horz" lIns="0" tIns="45720" rIns="91440" bIns="45720" rtlCol="0" anchor="t" anchorCtr="0">
            <a:normAutofit fontScale="90000" lnSpcReduction="20000"/>
          </a:bodyPr>
          <a:lstStyle>
            <a:lvl1pPr algn="l" defTabSz="457200" rtl="0" eaLnBrk="1" latinLnBrk="0" hangingPunct="1">
              <a:spcBef>
                <a:spcPct val="0"/>
              </a:spcBef>
              <a:buNone/>
              <a:defRPr sz="3000" kern="1200">
                <a:solidFill>
                  <a:srgbClr val="005E9F"/>
                </a:solidFill>
                <a:latin typeface="Arial"/>
                <a:ea typeface="+mj-ea"/>
                <a:cs typeface="Arial"/>
              </a:defRPr>
            </a:lvl1pPr>
          </a:lstStyle>
          <a:p>
            <a:pPr algn="r"/>
            <a:endParaRPr lang="en-US" sz="1600" dirty="0">
              <a:solidFill>
                <a:srgbClr val="0070C0"/>
              </a:solidFill>
            </a:endParaRPr>
          </a:p>
        </p:txBody>
      </p:sp>
      <p:sp>
        <p:nvSpPr>
          <p:cNvPr id="14" name="TextBox 13"/>
          <p:cNvSpPr txBox="1"/>
          <p:nvPr/>
        </p:nvSpPr>
        <p:spPr>
          <a:xfrm>
            <a:off x="5075678" y="6031342"/>
            <a:ext cx="2825313" cy="369332"/>
          </a:xfrm>
          <a:prstGeom prst="rect">
            <a:avLst/>
          </a:prstGeom>
          <a:noFill/>
        </p:spPr>
        <p:txBody>
          <a:bodyPr wrap="square" rtlCol="0">
            <a:spAutoFit/>
          </a:bodyPr>
          <a:lstStyle/>
          <a:p>
            <a:pPr algn="ctr"/>
            <a:r>
              <a:rPr lang="it-IT" dirty="0"/>
              <a:t> </a:t>
            </a:r>
            <a:r>
              <a:rPr lang="it-IT" sz="1050" i="1" dirty="0">
                <a:solidFill>
                  <a:schemeClr val="tx1">
                    <a:lumMod val="50000"/>
                    <a:lumOff val="50000"/>
                  </a:schemeClr>
                </a:solidFill>
                <a:latin typeface="Arial" panose="020B0604020202020204" pitchFamily="34" charset="0"/>
                <a:cs typeface="Arial" panose="020B0604020202020204" pitchFamily="34" charset="0"/>
              </a:rPr>
              <a:t>Base Model 5’ x 10’ </a:t>
            </a:r>
            <a:endParaRPr lang="en-US" sz="1050" i="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883" y="4015561"/>
            <a:ext cx="2921532" cy="201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950508" y="6064251"/>
            <a:ext cx="2971800" cy="253916"/>
          </a:xfrm>
          <a:prstGeom prst="rect">
            <a:avLst/>
          </a:prstGeom>
          <a:noFill/>
        </p:spPr>
        <p:txBody>
          <a:bodyPr wrap="square" rtlCol="0">
            <a:spAutoFit/>
          </a:bodyPr>
          <a:lstStyle/>
          <a:p>
            <a:r>
              <a:rPr lang="en-US" sz="1050" b="1" i="1" dirty="0">
                <a:solidFill>
                  <a:schemeClr val="tx1">
                    <a:lumMod val="50000"/>
                    <a:lumOff val="50000"/>
                  </a:schemeClr>
                </a:solidFill>
                <a:latin typeface="Arial" panose="020B0604020202020204" pitchFamily="34" charset="0"/>
                <a:cs typeface="Arial" panose="020B0604020202020204" pitchFamily="34" charset="0"/>
              </a:rPr>
              <a:t>New </a:t>
            </a:r>
            <a:r>
              <a:rPr lang="en-US" sz="1050" dirty="0">
                <a:solidFill>
                  <a:schemeClr val="tx1">
                    <a:lumMod val="50000"/>
                    <a:lumOff val="50000"/>
                  </a:schemeClr>
                </a:solidFill>
                <a:latin typeface="Arial" panose="020B0604020202020204" pitchFamily="34" charset="0"/>
                <a:cs typeface="Arial" panose="020B0604020202020204" pitchFamily="34" charset="0"/>
              </a:rPr>
              <a:t>Conveyor System &amp; Board Feeder</a:t>
            </a:r>
          </a:p>
        </p:txBody>
      </p:sp>
      <p:sp>
        <p:nvSpPr>
          <p:cNvPr id="18" name="Content Placeholder 4"/>
          <p:cNvSpPr txBox="1">
            <a:spLocks/>
          </p:cNvSpPr>
          <p:nvPr/>
        </p:nvSpPr>
        <p:spPr bwMode="auto">
          <a:xfrm>
            <a:off x="609601" y="1608667"/>
            <a:ext cx="3733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Arial" pitchFamily="34" charset="0"/>
              </a:defRPr>
            </a:lvl1pPr>
            <a:lvl2pPr marL="2857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defTabSz="457200">
              <a:spcAft>
                <a:spcPts val="400"/>
              </a:spcAft>
              <a:buClr>
                <a:srgbClr val="1467B5"/>
              </a:buClr>
              <a:defRPr/>
            </a:pPr>
            <a:r>
              <a:rPr lang="en-US" b="1" dirty="0">
                <a:solidFill>
                  <a:srgbClr val="595959"/>
                </a:solidFill>
                <a:latin typeface="Arial" charset="0"/>
                <a:cs typeface="Arial" charset="0"/>
              </a:rPr>
              <a:t>Digital Flatbed Cutting Systems</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649" y="1033273"/>
            <a:ext cx="2604906" cy="26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Made-in-US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624" y="5498500"/>
            <a:ext cx="853298" cy="653966"/>
          </a:xfrm>
          <a:prstGeom prst="rect">
            <a:avLst/>
          </a:prstGeom>
        </p:spPr>
      </p:pic>
    </p:spTree>
    <p:extLst>
      <p:ext uri="{BB962C8B-B14F-4D97-AF65-F5344CB8AC3E}">
        <p14:creationId xmlns:p14="http://schemas.microsoft.com/office/powerpoint/2010/main" val="36034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lIns="0">
        <a:noAutofit/>
      </a:bodyPr>
      <a:lstStyle>
        <a:defPPr marL="0" defTabSz="457200">
          <a:spcAft>
            <a:spcPts val="400"/>
          </a:spcAft>
          <a:buClr>
            <a:srgbClr val="1467B5"/>
          </a:buClr>
          <a:defRPr dirty="0" smtClean="0">
            <a:solidFill>
              <a:prstClr val="black">
                <a:lumMod val="65000"/>
                <a:lumOff val="35000"/>
              </a:prstClr>
            </a:solidFill>
            <a:latin typeface="Arial" charset="0"/>
            <a:cs typeface="Arial" charset="0"/>
          </a:defRPr>
        </a:defPPr>
      </a:lstStyle>
    </a:tx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12752</TotalTime>
  <Words>2536</Words>
  <Application>Microsoft Office PowerPoint</Application>
  <PresentationFormat>On-screen Show (4:3)</PresentationFormat>
  <Paragraphs>296</Paragraphs>
  <Slides>22</Slides>
  <Notes>20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MS PGothic</vt:lpstr>
      <vt:lpstr>MS PGothic</vt:lpstr>
      <vt:lpstr>Arial</vt:lpstr>
      <vt:lpstr>Arial</vt:lpstr>
      <vt:lpstr>Arial Narrow</vt:lpstr>
      <vt:lpstr>Calibri</vt:lpstr>
      <vt:lpstr>HelveticaNeueLT Std</vt:lpstr>
      <vt:lpstr>Symbol</vt:lpstr>
      <vt:lpstr>Tahoma</vt:lpstr>
      <vt:lpstr>Verdana</vt:lpstr>
      <vt:lpstr>Wingdings</vt:lpstr>
      <vt:lpstr>1_Office Theme</vt:lpstr>
      <vt:lpstr>2_Office Theme</vt:lpstr>
      <vt:lpstr>3_Office Theme</vt:lpstr>
      <vt:lpstr>5_Office Theme</vt:lpstr>
      <vt:lpstr>14_Office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Fast, Reliable, Targeted</vt:lpstr>
      <vt:lpstr>PowerPoint Presentation</vt:lpstr>
      <vt:lpstr>PowerPoint Presentation</vt:lpstr>
    </vt:vector>
  </TitlesOfParts>
  <Company>Konica Minolta Business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Filipow</dc:creator>
  <cp:lastModifiedBy>Stephen Dunphy</cp:lastModifiedBy>
  <cp:revision>108</cp:revision>
  <dcterms:created xsi:type="dcterms:W3CDTF">2015-11-18T21:40:27Z</dcterms:created>
  <dcterms:modified xsi:type="dcterms:W3CDTF">2018-04-03T16:45:47Z</dcterms:modified>
</cp:coreProperties>
</file>